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317" r:id="rId2"/>
    <p:sldId id="316" r:id="rId3"/>
    <p:sldId id="309" r:id="rId4"/>
    <p:sldId id="314" r:id="rId5"/>
    <p:sldId id="315" r:id="rId6"/>
    <p:sldId id="323" r:id="rId7"/>
    <p:sldId id="319" r:id="rId8"/>
    <p:sldId id="311" r:id="rId9"/>
    <p:sldId id="320" r:id="rId10"/>
    <p:sldId id="321" r:id="rId11"/>
    <p:sldId id="318" r:id="rId12"/>
    <p:sldId id="322" r:id="rId13"/>
    <p:sldId id="325" r:id="rId1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Nunito Sans ExtraLight" pitchFamily="2" charset="0"/>
      <p:regular r:id="rId24"/>
      <p: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1E70E6-FDE1-4D0E-8FDE-D9EF8ADD983F}">
  <a:tblStyle styleId="{ED1E70E6-FDE1-4D0E-8FDE-D9EF8ADD9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 varScale="1">
        <p:scale>
          <a:sx n="108" d="100"/>
          <a:sy n="108" d="100"/>
        </p:scale>
        <p:origin x="760" y="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9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28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03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44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70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02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</a:defRPr>
            </a:lvl1pPr>
            <a:lvl2pPr lvl="1" algn="r">
              <a:buNone/>
              <a:defRPr sz="1000">
                <a:solidFill>
                  <a:schemeClr val="dk1"/>
                </a:solidFill>
              </a:defRPr>
            </a:lvl2pPr>
            <a:lvl3pPr lvl="2" algn="r">
              <a:buNone/>
              <a:defRPr sz="1000">
                <a:solidFill>
                  <a:schemeClr val="dk1"/>
                </a:solidFill>
              </a:defRPr>
            </a:lvl3pPr>
            <a:lvl4pPr lvl="3" algn="r">
              <a:buNone/>
              <a:defRPr sz="1000">
                <a:solidFill>
                  <a:schemeClr val="dk1"/>
                </a:solidFill>
              </a:defRPr>
            </a:lvl4pPr>
            <a:lvl5pPr lvl="4" algn="r">
              <a:buNone/>
              <a:defRPr sz="1000">
                <a:solidFill>
                  <a:schemeClr val="dk1"/>
                </a:solidFill>
              </a:defRPr>
            </a:lvl5pPr>
            <a:lvl6pPr lvl="5" algn="r">
              <a:buNone/>
              <a:defRPr sz="1000">
                <a:solidFill>
                  <a:schemeClr val="dk1"/>
                </a:solidFill>
              </a:defRPr>
            </a:lvl6pPr>
            <a:lvl7pPr lvl="6" algn="r">
              <a:buNone/>
              <a:defRPr sz="1000">
                <a:solidFill>
                  <a:schemeClr val="dk1"/>
                </a:solidFill>
              </a:defRPr>
            </a:lvl7pPr>
            <a:lvl8pPr lvl="7" algn="r">
              <a:buNone/>
              <a:defRPr sz="1000">
                <a:solidFill>
                  <a:schemeClr val="dk1"/>
                </a:solidFill>
              </a:defRPr>
            </a:lvl8pPr>
            <a:lvl9pPr lvl="8" algn="r">
              <a:buNone/>
              <a:defRPr sz="10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C5856-3E02-4665-91D4-8901981D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05" y="387384"/>
            <a:ext cx="8765585" cy="2184366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sz="3600" dirty="0"/>
              <a:t>Build Your Successful Data Career Path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203672-A0C6-4DB1-968D-CF89264C55D6}"/>
              </a:ext>
            </a:extLst>
          </p:cNvPr>
          <p:cNvSpPr txBox="1"/>
          <p:nvPr/>
        </p:nvSpPr>
        <p:spPr>
          <a:xfrm>
            <a:off x="1938758" y="2183398"/>
            <a:ext cx="526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sym typeface="Fira Sans Extra Condensed"/>
              </a:rPr>
              <a:t>——From 5000 Job Postings in Indeed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529A7E-2D88-49BE-871C-290E1E614C48}"/>
              </a:ext>
            </a:extLst>
          </p:cNvPr>
          <p:cNvSpPr txBox="1"/>
          <p:nvPr/>
        </p:nvSpPr>
        <p:spPr>
          <a:xfrm>
            <a:off x="4572000" y="3053406"/>
            <a:ext cx="3679031" cy="197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Army-Ants :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Yangxi</a:t>
            </a: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Yu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Xiaohan</a:t>
            </a: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Sun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Shuyan</a:t>
            </a: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Yue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Zonghao Li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Chen Tang</a:t>
            </a:r>
          </a:p>
          <a:p>
            <a:pPr algn="r">
              <a:lnSpc>
                <a:spcPct val="11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Liming Pang</a:t>
            </a:r>
            <a:endParaRPr lang="zh-CN" altLang="en-US" sz="1600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85FDEF-44DE-45C8-9675-A01191C7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5" y="288758"/>
            <a:ext cx="2232817" cy="5902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A70DE0-0135-4A58-BC62-F5F71A43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" y="2801735"/>
            <a:ext cx="3740102" cy="19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4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93DDEA7-F480-43B0-AA46-A93C3CD5BEE3}"/>
              </a:ext>
            </a:extLst>
          </p:cNvPr>
          <p:cNvSpPr txBox="1"/>
          <p:nvPr/>
        </p:nvSpPr>
        <p:spPr>
          <a:xfrm>
            <a:off x="678241" y="3709755"/>
            <a:ext cx="344774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25000"/>
                  </a:schemeClr>
                </a:solidFill>
                <a:effectLst/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Statistics, ML, TensorFlow</a:t>
            </a:r>
            <a:r>
              <a:rPr lang="en-US" altLang="zh-CN" sz="2000" b="1" dirty="0">
                <a:solidFill>
                  <a:schemeClr val="accent6">
                    <a:lumMod val="25000"/>
                  </a:schemeClr>
                </a:solidFill>
                <a:latin typeface="Cambria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Pytorch, R</a:t>
            </a:r>
            <a:endParaRPr lang="zh-CN" altLang="zh-CN" sz="2000" b="1" dirty="0">
              <a:solidFill>
                <a:schemeClr val="accent6">
                  <a:lumMod val="25000"/>
                </a:schemeClr>
              </a:solidFill>
              <a:effectLst/>
              <a:latin typeface="Cambria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BED0AB1-9CD1-4E13-8125-F2CD95D519AA}"/>
              </a:ext>
            </a:extLst>
          </p:cNvPr>
          <p:cNvSpPr/>
          <p:nvPr/>
        </p:nvSpPr>
        <p:spPr>
          <a:xfrm>
            <a:off x="4278050" y="3976816"/>
            <a:ext cx="535781" cy="23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E770F8-97D0-4B93-B1F0-4FF5E9ED8496}"/>
              </a:ext>
            </a:extLst>
          </p:cNvPr>
          <p:cNvSpPr txBox="1"/>
          <p:nvPr/>
        </p:nvSpPr>
        <p:spPr>
          <a:xfrm>
            <a:off x="4965900" y="3330485"/>
            <a:ext cx="2983046" cy="146642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algn="ctr">
              <a:lnSpc>
                <a:spcPct val="114000"/>
              </a:lnSpc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Deep Learning </a:t>
            </a:r>
          </a:p>
          <a:p>
            <a:pPr algn="ctr">
              <a:lnSpc>
                <a:spcPct val="114000"/>
              </a:lnSpc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Predictive Model</a:t>
            </a:r>
          </a:p>
          <a:p>
            <a:pPr algn="ctr">
              <a:lnSpc>
                <a:spcPct val="114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Cloud Computing</a:t>
            </a:r>
            <a:endParaRPr lang="en-US" altLang="zh-CN" sz="24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54B5A-7D6E-43B1-8503-C4AA1C5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5" y="661903"/>
            <a:ext cx="3213170" cy="2794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8D97D2-6699-467D-915F-3282A8D1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391" y="924000"/>
            <a:ext cx="5023852" cy="22706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C8F6CE-62A0-4833-8B3C-80CAF33AF72E}"/>
              </a:ext>
            </a:extLst>
          </p:cNvPr>
          <p:cNvSpPr txBox="1"/>
          <p:nvPr/>
        </p:nvSpPr>
        <p:spPr>
          <a:xfrm>
            <a:off x="173480" y="1587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Fira Sans Extra Condensed"/>
              </a:rPr>
              <a:t>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167009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C616171-6672-4B11-BEC5-930BDACCBB76}"/>
              </a:ext>
            </a:extLst>
          </p:cNvPr>
          <p:cNvSpPr txBox="1"/>
          <p:nvPr/>
        </p:nvSpPr>
        <p:spPr>
          <a:xfrm>
            <a:off x="316681" y="232211"/>
            <a:ext cx="8022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Fira Sans Extra Condensed"/>
                <a:sym typeface="Fira Sans Extra Condensed"/>
              </a:rPr>
              <a:t>What is Data Analyst, Data Scientist and Data Engineer?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D14226-CEB2-47EB-888A-350E496AB470}"/>
              </a:ext>
            </a:extLst>
          </p:cNvPr>
          <p:cNvSpPr txBox="1"/>
          <p:nvPr/>
        </p:nvSpPr>
        <p:spPr>
          <a:xfrm>
            <a:off x="3002783" y="3154888"/>
            <a:ext cx="950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F877AC-C49E-46C8-824C-3E650A2B86C0}"/>
              </a:ext>
            </a:extLst>
          </p:cNvPr>
          <p:cNvSpPr txBox="1"/>
          <p:nvPr/>
        </p:nvSpPr>
        <p:spPr>
          <a:xfrm>
            <a:off x="4888394" y="2310190"/>
            <a:ext cx="1660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Business-oriented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544CEC-8579-4D6D-BC99-61183EE91854}"/>
              </a:ext>
            </a:extLst>
          </p:cNvPr>
          <p:cNvSpPr txBox="1"/>
          <p:nvPr/>
        </p:nvSpPr>
        <p:spPr>
          <a:xfrm>
            <a:off x="5083448" y="4044456"/>
            <a:ext cx="4358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predictive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5EE81BD-EC57-4CFD-9763-78CD102A2B57}"/>
              </a:ext>
            </a:extLst>
          </p:cNvPr>
          <p:cNvSpPr/>
          <p:nvPr/>
        </p:nvSpPr>
        <p:spPr>
          <a:xfrm>
            <a:off x="4847750" y="3057576"/>
            <a:ext cx="1026669" cy="5624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 Analyst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6CAEFE8-3711-42D5-BD26-5504C8EA7F6E}"/>
              </a:ext>
            </a:extLst>
          </p:cNvPr>
          <p:cNvSpPr/>
          <p:nvPr/>
        </p:nvSpPr>
        <p:spPr>
          <a:xfrm>
            <a:off x="2380513" y="3522764"/>
            <a:ext cx="1122253" cy="4634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 Engineer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DC48F35-3E69-4135-93BF-DE762F0DC293}"/>
              </a:ext>
            </a:extLst>
          </p:cNvPr>
          <p:cNvSpPr/>
          <p:nvPr/>
        </p:nvSpPr>
        <p:spPr>
          <a:xfrm>
            <a:off x="4847750" y="1752161"/>
            <a:ext cx="1026670" cy="52021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 Scientist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B40215F-835F-4416-89C0-F7D64335B749}"/>
              </a:ext>
            </a:extLst>
          </p:cNvPr>
          <p:cNvSpPr/>
          <p:nvPr/>
        </p:nvSpPr>
        <p:spPr>
          <a:xfrm>
            <a:off x="187987" y="2679968"/>
            <a:ext cx="1365957" cy="5232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Software Development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13CD39-4AE8-4E56-A934-20F6EA56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8" y="1888485"/>
            <a:ext cx="800905" cy="632517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288209FF-349F-45CB-B2B2-9A2550D1CA59}"/>
              </a:ext>
            </a:extLst>
          </p:cNvPr>
          <p:cNvSpPr/>
          <p:nvPr/>
        </p:nvSpPr>
        <p:spPr>
          <a:xfrm>
            <a:off x="1363343" y="2089052"/>
            <a:ext cx="824183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9D9284C-2467-4DE9-9EB1-DC0556BB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434" y="1853276"/>
            <a:ext cx="784865" cy="63251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D936882-1D78-4CF4-902E-438E7ECFBB97}"/>
              </a:ext>
            </a:extLst>
          </p:cNvPr>
          <p:cNvSpPr/>
          <p:nvPr/>
        </p:nvSpPr>
        <p:spPr>
          <a:xfrm>
            <a:off x="2287507" y="1630955"/>
            <a:ext cx="1308264" cy="2567389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8157FC0-B3BA-4BB2-8CB5-C242886D1D7F}"/>
              </a:ext>
            </a:extLst>
          </p:cNvPr>
          <p:cNvSpPr/>
          <p:nvPr/>
        </p:nvSpPr>
        <p:spPr>
          <a:xfrm>
            <a:off x="7134160" y="1826567"/>
            <a:ext cx="1498791" cy="6325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Product Manager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6BEDC73-FEF8-4374-B3DC-F5A7B6125A4E}"/>
              </a:ext>
            </a:extLst>
          </p:cNvPr>
          <p:cNvSpPr/>
          <p:nvPr/>
        </p:nvSpPr>
        <p:spPr>
          <a:xfrm>
            <a:off x="7098001" y="2987541"/>
            <a:ext cx="1498791" cy="6325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Product</a:t>
            </a:r>
          </a:p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9D62966-CD84-4A12-80BF-F7811F765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676" y="2479630"/>
            <a:ext cx="553993" cy="390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33F9EBA-6107-4562-9670-22040BB91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394" y="1319057"/>
            <a:ext cx="372922" cy="3383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7F2CE3B-59A8-4599-A802-E2518E79F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789" y="1319057"/>
            <a:ext cx="526427" cy="3383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FF152E2-5712-4345-9F92-5232A35CE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655" y="2624820"/>
            <a:ext cx="372922" cy="3383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CB227F-BFBA-4A06-A9AE-09DFA24E0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895" y="2622804"/>
            <a:ext cx="622214" cy="33830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117DFC0-C9A6-47ED-AB7C-5295532634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5424" y="3687175"/>
            <a:ext cx="512205" cy="47888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9129A43-7A9D-4D78-8E04-026FC3BA6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9226" y="3687176"/>
            <a:ext cx="512937" cy="478882"/>
          </a:xfrm>
          <a:prstGeom prst="rect">
            <a:avLst/>
          </a:prstGeom>
        </p:spPr>
      </p:pic>
      <p:sp>
        <p:nvSpPr>
          <p:cNvPr id="36" name="箭头: 右 35">
            <a:extLst>
              <a:ext uri="{FF2B5EF4-FFF2-40B4-BE49-F238E27FC236}">
                <a16:creationId xmlns:a16="http://schemas.microsoft.com/office/drawing/2014/main" id="{82508D2A-E203-48BE-9CBC-FE84AAD28DFB}"/>
              </a:ext>
            </a:extLst>
          </p:cNvPr>
          <p:cNvSpPr/>
          <p:nvPr/>
        </p:nvSpPr>
        <p:spPr>
          <a:xfrm>
            <a:off x="3600220" y="2347202"/>
            <a:ext cx="1065390" cy="7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1A9A488-991E-4208-9A19-32F356DB8565}"/>
              </a:ext>
            </a:extLst>
          </p:cNvPr>
          <p:cNvSpPr/>
          <p:nvPr/>
        </p:nvSpPr>
        <p:spPr>
          <a:xfrm>
            <a:off x="5994428" y="2588281"/>
            <a:ext cx="106539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箭头: 左 39">
            <a:extLst>
              <a:ext uri="{FF2B5EF4-FFF2-40B4-BE49-F238E27FC236}">
                <a16:creationId xmlns:a16="http://schemas.microsoft.com/office/drawing/2014/main" id="{B5BFA16A-DA38-472F-81EF-140C4D543EA8}"/>
              </a:ext>
            </a:extLst>
          </p:cNvPr>
          <p:cNvSpPr/>
          <p:nvPr/>
        </p:nvSpPr>
        <p:spPr>
          <a:xfrm>
            <a:off x="3630927" y="2964040"/>
            <a:ext cx="1026670" cy="935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F9579B06-7683-43F1-A7E7-8EC046E6BE2A}"/>
              </a:ext>
            </a:extLst>
          </p:cNvPr>
          <p:cNvSpPr/>
          <p:nvPr/>
        </p:nvSpPr>
        <p:spPr>
          <a:xfrm>
            <a:off x="6033148" y="2805795"/>
            <a:ext cx="1026670" cy="664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348FD48-37EF-4EEF-ACE6-4356DE09F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13" y="3141572"/>
            <a:ext cx="733203" cy="22265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B033D28-0237-46AC-BA37-8509C62E54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9578" y="2884528"/>
            <a:ext cx="447585" cy="24639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05F2A50-3FA0-490A-85E8-40E94D6DD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4120" y="2899327"/>
            <a:ext cx="448083" cy="287614"/>
          </a:xfrm>
          <a:prstGeom prst="rect">
            <a:avLst/>
          </a:pr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E7B52BF-552B-4149-894B-4565C7AC687D}"/>
              </a:ext>
            </a:extLst>
          </p:cNvPr>
          <p:cNvSpPr/>
          <p:nvPr/>
        </p:nvSpPr>
        <p:spPr>
          <a:xfrm>
            <a:off x="4692754" y="1170084"/>
            <a:ext cx="1308264" cy="315420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D489A54-A0EF-4196-A17C-7AFE3F733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3247" y="1786874"/>
            <a:ext cx="1094754" cy="69891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F9C5B93-C535-4F60-8EE4-4AB219FEBD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8624" y="2926583"/>
            <a:ext cx="576923" cy="631236"/>
          </a:xfrm>
          <a:prstGeom prst="rect">
            <a:avLst/>
          </a:prstGeom>
        </p:spPr>
      </p:pic>
      <p:sp>
        <p:nvSpPr>
          <p:cNvPr id="53" name="箭头: 右 52">
            <a:extLst>
              <a:ext uri="{FF2B5EF4-FFF2-40B4-BE49-F238E27FC236}">
                <a16:creationId xmlns:a16="http://schemas.microsoft.com/office/drawing/2014/main" id="{8C63941B-A080-4051-9B3A-7B7940238CD5}"/>
              </a:ext>
            </a:extLst>
          </p:cNvPr>
          <p:cNvSpPr/>
          <p:nvPr/>
        </p:nvSpPr>
        <p:spPr>
          <a:xfrm>
            <a:off x="6054972" y="3875765"/>
            <a:ext cx="106539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611D280-4D4E-44FF-8404-A0C687D6EF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2173" y="4059567"/>
            <a:ext cx="1081987" cy="45367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141A79-15C6-40D1-8F15-6A7857362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95286" y="4246828"/>
            <a:ext cx="248373" cy="24238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33A0752E-677E-4468-9596-5B02215B41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6607" y="4239248"/>
            <a:ext cx="248373" cy="24238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994EFC8-6E14-4E60-A217-18782D9BAF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0166" y="4239487"/>
            <a:ext cx="248373" cy="24238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15585D0-D03F-4841-AEBE-FFE2E6D777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0668" y="880989"/>
            <a:ext cx="248373" cy="24238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55C6E7D8-7D72-4823-8211-1806F64D1B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6984" y="894659"/>
            <a:ext cx="248373" cy="24238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66965A4-9C49-4D41-A0E3-FC68F37DEA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1391" y="4332926"/>
            <a:ext cx="248373" cy="24238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438743E-B35D-41DD-8865-576B58B1F9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9226" y="4333374"/>
            <a:ext cx="248373" cy="24238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93C31B1-6FC8-405F-9249-4FF91951AF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3300" y="892050"/>
            <a:ext cx="248373" cy="2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4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FAB514B-3125-4358-9C3A-96732EC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" y="171458"/>
            <a:ext cx="8520600" cy="572700"/>
          </a:xfrm>
        </p:spPr>
        <p:txBody>
          <a:bodyPr/>
          <a:lstStyle/>
          <a:p>
            <a:pPr algn="l"/>
            <a:r>
              <a:rPr lang="en-US" sz="2800" dirty="0"/>
              <a:t>Limitation /Potential </a:t>
            </a:r>
            <a:r>
              <a:rPr lang="en-US" altLang="zh-CN" sz="2800" dirty="0"/>
              <a:t>Extension</a:t>
            </a:r>
            <a:endParaRPr 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FD911D-5485-4285-8E94-DA6310103351}"/>
              </a:ext>
            </a:extLst>
          </p:cNvPr>
          <p:cNvSpPr txBox="1"/>
          <p:nvPr/>
        </p:nvSpPr>
        <p:spPr>
          <a:xfrm>
            <a:off x="1343071" y="809167"/>
            <a:ext cx="71704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Limitations</a:t>
            </a:r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1. Searching result involves much more than the title we input.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2. Soft skills are ignored but crucial.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3. Only 30 days, without changes in time trends.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8506D1E-13AF-48AF-A8FD-8D9927D6007A}"/>
              </a:ext>
            </a:extLst>
          </p:cNvPr>
          <p:cNvSpPr/>
          <p:nvPr/>
        </p:nvSpPr>
        <p:spPr>
          <a:xfrm>
            <a:off x="932859" y="913491"/>
            <a:ext cx="314324" cy="2181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83862-8C55-42EE-9749-C9E67A718527}"/>
              </a:ext>
            </a:extLst>
          </p:cNvPr>
          <p:cNvSpPr txBox="1"/>
          <p:nvPr/>
        </p:nvSpPr>
        <p:spPr>
          <a:xfrm>
            <a:off x="1343071" y="3106495"/>
            <a:ext cx="584559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Extensions: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1. Explore more in the wide time range in the future.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2. Provide practical advice for Economics student</a:t>
            </a:r>
          </a:p>
          <a:p>
            <a:endParaRPr lang="en-US" altLang="zh-C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等腰三角形 5">
            <a:extLst>
              <a:ext uri="{FF2B5EF4-FFF2-40B4-BE49-F238E27FC236}">
                <a16:creationId xmlns:a16="http://schemas.microsoft.com/office/drawing/2014/main" id="{65BE1523-FE51-4143-B468-8DC4E12F6E28}"/>
              </a:ext>
            </a:extLst>
          </p:cNvPr>
          <p:cNvSpPr/>
          <p:nvPr/>
        </p:nvSpPr>
        <p:spPr>
          <a:xfrm>
            <a:off x="932859" y="3202138"/>
            <a:ext cx="314324" cy="2181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417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C5856-3E02-4665-91D4-8901981D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05" y="387384"/>
            <a:ext cx="8765585" cy="2184366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Time</a:t>
            </a:r>
            <a:r>
              <a:rPr lang="zh-CN" altLang="en-US" sz="3600" dirty="0"/>
              <a:t> </a:t>
            </a:r>
            <a:r>
              <a:rPr lang="en-US" altLang="zh-CN" sz="3600" dirty="0"/>
              <a:t>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203672-A0C6-4DB1-968D-CF89264C55D6}"/>
              </a:ext>
            </a:extLst>
          </p:cNvPr>
          <p:cNvSpPr txBox="1"/>
          <p:nvPr/>
        </p:nvSpPr>
        <p:spPr>
          <a:xfrm>
            <a:off x="5396578" y="2101967"/>
            <a:ext cx="256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Fira Sans Extra Condensed"/>
                <a:sym typeface="Fira Sans Extra Condensed"/>
              </a:rPr>
              <a:t>Q</a:t>
            </a:r>
            <a:r>
              <a:rPr lang="zh-CN" altLang="en-US" sz="3600" b="1" dirty="0">
                <a:latin typeface="Fira Sans Extra Condensed"/>
                <a:sym typeface="Fira Sans Extra Condensed"/>
              </a:rPr>
              <a:t> </a:t>
            </a:r>
            <a:r>
              <a:rPr lang="en-US" altLang="zh-CN" sz="3600" b="1" dirty="0">
                <a:latin typeface="Fira Sans Extra Condensed"/>
                <a:sym typeface="Fira Sans Extra Condensed"/>
              </a:rPr>
              <a:t>&amp;</a:t>
            </a:r>
            <a:r>
              <a:rPr lang="zh-CN" altLang="en-US" sz="3600" b="1" dirty="0">
                <a:latin typeface="Fira Sans Extra Condensed"/>
                <a:sym typeface="Fira Sans Extra Condensed"/>
              </a:rPr>
              <a:t> </a:t>
            </a:r>
            <a:r>
              <a:rPr lang="en-US" altLang="zh-CN" sz="3600" b="1" dirty="0">
                <a:latin typeface="Fira Sans Extra Condensed"/>
                <a:sym typeface="Fira Sans Extra Condensed"/>
              </a:rPr>
              <a:t>A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85FDEF-44DE-45C8-9675-A01191C7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5" y="288758"/>
            <a:ext cx="2232817" cy="5902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A70DE0-0135-4A58-BC62-F5F71A43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" y="2801735"/>
            <a:ext cx="3740102" cy="1998867"/>
          </a:xfrm>
          <a:prstGeom prst="rect">
            <a:avLst/>
          </a:prstGeom>
        </p:spPr>
      </p:pic>
      <p:grpSp>
        <p:nvGrpSpPr>
          <p:cNvPr id="8" name="Group 82">
            <a:extLst>
              <a:ext uri="{FF2B5EF4-FFF2-40B4-BE49-F238E27FC236}">
                <a16:creationId xmlns:a16="http://schemas.microsoft.com/office/drawing/2014/main" id="{EFB97169-7759-DB46-802E-CEBE8B44A1BA}"/>
              </a:ext>
            </a:extLst>
          </p:cNvPr>
          <p:cNvGrpSpPr/>
          <p:nvPr/>
        </p:nvGrpSpPr>
        <p:grpSpPr>
          <a:xfrm>
            <a:off x="6421358" y="3738095"/>
            <a:ext cx="2933372" cy="1018021"/>
            <a:chOff x="2582160" y="2116710"/>
            <a:chExt cx="3773337" cy="1309529"/>
          </a:xfrm>
        </p:grpSpPr>
        <p:grpSp>
          <p:nvGrpSpPr>
            <p:cNvPr id="9" name="Google Shape;1364;p37">
              <a:extLst>
                <a:ext uri="{FF2B5EF4-FFF2-40B4-BE49-F238E27FC236}">
                  <a16:creationId xmlns:a16="http://schemas.microsoft.com/office/drawing/2014/main" id="{20C38622-A69C-934B-B393-79CBDE6C6FA0}"/>
                </a:ext>
              </a:extLst>
            </p:cNvPr>
            <p:cNvGrpSpPr/>
            <p:nvPr/>
          </p:nvGrpSpPr>
          <p:grpSpPr>
            <a:xfrm>
              <a:off x="3242347" y="2116710"/>
              <a:ext cx="2077076" cy="1247362"/>
              <a:chOff x="3509350" y="3532638"/>
              <a:chExt cx="2077076" cy="1247362"/>
            </a:xfrm>
          </p:grpSpPr>
          <p:grpSp>
            <p:nvGrpSpPr>
              <p:cNvPr id="98" name="Google Shape;1365;p37">
                <a:extLst>
                  <a:ext uri="{FF2B5EF4-FFF2-40B4-BE49-F238E27FC236}">
                    <a16:creationId xmlns:a16="http://schemas.microsoft.com/office/drawing/2014/main" id="{08A0E0A0-0DA2-884F-81CC-F991B9CB2475}"/>
                  </a:ext>
                </a:extLst>
              </p:cNvPr>
              <p:cNvGrpSpPr/>
              <p:nvPr/>
            </p:nvGrpSpPr>
            <p:grpSpPr>
              <a:xfrm>
                <a:off x="3754325" y="3532638"/>
                <a:ext cx="1832101" cy="1203876"/>
                <a:chOff x="3655950" y="3527601"/>
                <a:chExt cx="1832101" cy="1203876"/>
              </a:xfrm>
            </p:grpSpPr>
            <p:sp>
              <p:nvSpPr>
                <p:cNvPr id="101" name="Google Shape;1366;p37">
                  <a:extLst>
                    <a:ext uri="{FF2B5EF4-FFF2-40B4-BE49-F238E27FC236}">
                      <a16:creationId xmlns:a16="http://schemas.microsoft.com/office/drawing/2014/main" id="{8BE38F6F-0A71-2540-9ACC-1F9216B82D55}"/>
                    </a:ext>
                  </a:extLst>
                </p:cNvPr>
                <p:cNvSpPr/>
                <p:nvPr/>
              </p:nvSpPr>
              <p:spPr>
                <a:xfrm>
                  <a:off x="4009726" y="3527601"/>
                  <a:ext cx="937136" cy="38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6" h="4539" extrusionOk="0">
                      <a:moveTo>
                        <a:pt x="3958" y="0"/>
                      </a:moveTo>
                      <a:cubicBezTo>
                        <a:pt x="1768" y="0"/>
                        <a:pt x="1" y="1768"/>
                        <a:pt x="1" y="3957"/>
                      </a:cubicBezTo>
                      <a:cubicBezTo>
                        <a:pt x="1" y="4151"/>
                        <a:pt x="12" y="4345"/>
                        <a:pt x="46" y="4539"/>
                      </a:cubicBezTo>
                      <a:lnTo>
                        <a:pt x="11130" y="4539"/>
                      </a:lnTo>
                      <a:cubicBezTo>
                        <a:pt x="11164" y="4345"/>
                        <a:pt x="11176" y="4151"/>
                        <a:pt x="11176" y="3957"/>
                      </a:cubicBezTo>
                      <a:cubicBezTo>
                        <a:pt x="11176" y="1768"/>
                        <a:pt x="9397" y="0"/>
                        <a:pt x="7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367;p37">
                  <a:extLst>
                    <a:ext uri="{FF2B5EF4-FFF2-40B4-BE49-F238E27FC236}">
                      <a16:creationId xmlns:a16="http://schemas.microsoft.com/office/drawing/2014/main" id="{2E76C368-F78D-CD48-996A-B2CC31DD17EB}"/>
                    </a:ext>
                  </a:extLst>
                </p:cNvPr>
                <p:cNvSpPr/>
                <p:nvPr/>
              </p:nvSpPr>
              <p:spPr>
                <a:xfrm>
                  <a:off x="4038404" y="3936803"/>
                  <a:ext cx="878858" cy="19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1" h="2327" extrusionOk="0">
                      <a:moveTo>
                        <a:pt x="1" y="1"/>
                      </a:moveTo>
                      <a:cubicBezTo>
                        <a:pt x="639" y="1415"/>
                        <a:pt x="2053" y="2327"/>
                        <a:pt x="3616" y="2327"/>
                      </a:cubicBezTo>
                      <a:lnTo>
                        <a:pt x="6865" y="2327"/>
                      </a:lnTo>
                      <a:cubicBezTo>
                        <a:pt x="8428" y="2327"/>
                        <a:pt x="9842" y="1415"/>
                        <a:pt x="10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368;p37">
                  <a:extLst>
                    <a:ext uri="{FF2B5EF4-FFF2-40B4-BE49-F238E27FC236}">
                      <a16:creationId xmlns:a16="http://schemas.microsoft.com/office/drawing/2014/main" id="{669E5F60-A77D-D44E-AE05-D19F8D8A6E3E}"/>
                    </a:ext>
                  </a:extLst>
                </p:cNvPr>
                <p:cNvSpPr/>
                <p:nvPr/>
              </p:nvSpPr>
              <p:spPr>
                <a:xfrm>
                  <a:off x="4153198" y="3620342"/>
                  <a:ext cx="185566" cy="254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3034" extrusionOk="0">
                      <a:moveTo>
                        <a:pt x="1106" y="0"/>
                      </a:moveTo>
                      <a:cubicBezTo>
                        <a:pt x="502" y="0"/>
                        <a:pt x="0" y="673"/>
                        <a:pt x="0" y="1517"/>
                      </a:cubicBezTo>
                      <a:cubicBezTo>
                        <a:pt x="0" y="2349"/>
                        <a:pt x="502" y="3034"/>
                        <a:pt x="1106" y="3034"/>
                      </a:cubicBezTo>
                      <a:cubicBezTo>
                        <a:pt x="1722" y="3034"/>
                        <a:pt x="2212" y="2349"/>
                        <a:pt x="2212" y="1517"/>
                      </a:cubicBezTo>
                      <a:cubicBezTo>
                        <a:pt x="2212" y="673"/>
                        <a:pt x="1722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369;p37">
                  <a:extLst>
                    <a:ext uri="{FF2B5EF4-FFF2-40B4-BE49-F238E27FC236}">
                      <a16:creationId xmlns:a16="http://schemas.microsoft.com/office/drawing/2014/main" id="{1F21AD32-1907-AD49-8548-38BC57135006}"/>
                    </a:ext>
                  </a:extLst>
                </p:cNvPr>
                <p:cNvSpPr/>
                <p:nvPr/>
              </p:nvSpPr>
              <p:spPr>
                <a:xfrm>
                  <a:off x="4587306" y="3620342"/>
                  <a:ext cx="185566" cy="254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3034" extrusionOk="0">
                      <a:moveTo>
                        <a:pt x="1106" y="0"/>
                      </a:moveTo>
                      <a:cubicBezTo>
                        <a:pt x="490" y="0"/>
                        <a:pt x="0" y="673"/>
                        <a:pt x="0" y="1517"/>
                      </a:cubicBezTo>
                      <a:cubicBezTo>
                        <a:pt x="0" y="2349"/>
                        <a:pt x="490" y="3034"/>
                        <a:pt x="1106" y="3034"/>
                      </a:cubicBezTo>
                      <a:cubicBezTo>
                        <a:pt x="1711" y="3034"/>
                        <a:pt x="2212" y="2349"/>
                        <a:pt x="2212" y="1517"/>
                      </a:cubicBezTo>
                      <a:cubicBezTo>
                        <a:pt x="2212" y="673"/>
                        <a:pt x="1711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370;p37">
                  <a:extLst>
                    <a:ext uri="{FF2B5EF4-FFF2-40B4-BE49-F238E27FC236}">
                      <a16:creationId xmlns:a16="http://schemas.microsoft.com/office/drawing/2014/main" id="{9269F555-E4FE-0348-BA85-8EBBDF95B128}"/>
                    </a:ext>
                  </a:extLst>
                </p:cNvPr>
                <p:cNvSpPr/>
                <p:nvPr/>
              </p:nvSpPr>
              <p:spPr>
                <a:xfrm>
                  <a:off x="4042261" y="4134781"/>
                  <a:ext cx="880703" cy="596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3" h="7116" extrusionOk="0">
                      <a:moveTo>
                        <a:pt x="2532" y="0"/>
                      </a:moveTo>
                      <a:cubicBezTo>
                        <a:pt x="1129" y="0"/>
                        <a:pt x="0" y="1129"/>
                        <a:pt x="0" y="2520"/>
                      </a:cubicBezTo>
                      <a:lnTo>
                        <a:pt x="0" y="4595"/>
                      </a:lnTo>
                      <a:cubicBezTo>
                        <a:pt x="0" y="5998"/>
                        <a:pt x="1129" y="7115"/>
                        <a:pt x="2532" y="7115"/>
                      </a:cubicBezTo>
                      <a:lnTo>
                        <a:pt x="7982" y="7115"/>
                      </a:lnTo>
                      <a:cubicBezTo>
                        <a:pt x="9374" y="7115"/>
                        <a:pt x="10502" y="5998"/>
                        <a:pt x="10502" y="4595"/>
                      </a:cubicBezTo>
                      <a:lnTo>
                        <a:pt x="10502" y="2520"/>
                      </a:lnTo>
                      <a:cubicBezTo>
                        <a:pt x="10502" y="1129"/>
                        <a:pt x="9374" y="0"/>
                        <a:pt x="7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371;p37">
                  <a:extLst>
                    <a:ext uri="{FF2B5EF4-FFF2-40B4-BE49-F238E27FC236}">
                      <a16:creationId xmlns:a16="http://schemas.microsoft.com/office/drawing/2014/main" id="{D2380AC3-421F-4E4C-A069-9F0A248F51D4}"/>
                    </a:ext>
                  </a:extLst>
                </p:cNvPr>
                <p:cNvSpPr/>
                <p:nvPr/>
              </p:nvSpPr>
              <p:spPr>
                <a:xfrm>
                  <a:off x="4181876" y="4297288"/>
                  <a:ext cx="573719" cy="434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2" h="5178" extrusionOk="0">
                      <a:moveTo>
                        <a:pt x="2429" y="1"/>
                      </a:moveTo>
                      <a:cubicBezTo>
                        <a:pt x="1084" y="1"/>
                        <a:pt x="0" y="1084"/>
                        <a:pt x="0" y="2429"/>
                      </a:cubicBezTo>
                      <a:lnTo>
                        <a:pt x="0" y="4915"/>
                      </a:lnTo>
                      <a:lnTo>
                        <a:pt x="0" y="5029"/>
                      </a:lnTo>
                      <a:cubicBezTo>
                        <a:pt x="274" y="5132"/>
                        <a:pt x="559" y="5177"/>
                        <a:pt x="856" y="5177"/>
                      </a:cubicBezTo>
                      <a:lnTo>
                        <a:pt x="6306" y="5177"/>
                      </a:lnTo>
                      <a:cubicBezTo>
                        <a:pt x="6489" y="5177"/>
                        <a:pt x="6660" y="5166"/>
                        <a:pt x="6831" y="5132"/>
                      </a:cubicBezTo>
                      <a:cubicBezTo>
                        <a:pt x="6831" y="5052"/>
                        <a:pt x="6842" y="4984"/>
                        <a:pt x="6842" y="4915"/>
                      </a:cubicBezTo>
                      <a:lnTo>
                        <a:pt x="6842" y="2418"/>
                      </a:lnTo>
                      <a:cubicBezTo>
                        <a:pt x="6842" y="1084"/>
                        <a:pt x="5759" y="1"/>
                        <a:pt x="44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372;p37">
                  <a:extLst>
                    <a:ext uri="{FF2B5EF4-FFF2-40B4-BE49-F238E27FC236}">
                      <a16:creationId xmlns:a16="http://schemas.microsoft.com/office/drawing/2014/main" id="{9F5D9E47-0F08-2D44-85A3-CC38D6BB26DE}"/>
                    </a:ext>
                  </a:extLst>
                </p:cNvPr>
                <p:cNvSpPr/>
                <p:nvPr/>
              </p:nvSpPr>
              <p:spPr>
                <a:xfrm>
                  <a:off x="3655950" y="3908126"/>
                  <a:ext cx="410290" cy="5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3" h="6501" extrusionOk="0">
                      <a:moveTo>
                        <a:pt x="1141" y="1"/>
                      </a:moveTo>
                      <a:lnTo>
                        <a:pt x="1141" y="1"/>
                      </a:lnTo>
                      <a:cubicBezTo>
                        <a:pt x="92" y="297"/>
                        <a:pt x="1" y="1745"/>
                        <a:pt x="993" y="2179"/>
                      </a:cubicBezTo>
                      <a:cubicBezTo>
                        <a:pt x="879" y="2224"/>
                        <a:pt x="788" y="2327"/>
                        <a:pt x="765" y="2452"/>
                      </a:cubicBezTo>
                      <a:lnTo>
                        <a:pt x="286" y="5189"/>
                      </a:lnTo>
                      <a:cubicBezTo>
                        <a:pt x="252" y="5383"/>
                        <a:pt x="377" y="5565"/>
                        <a:pt x="571" y="5599"/>
                      </a:cubicBezTo>
                      <a:lnTo>
                        <a:pt x="799" y="5634"/>
                      </a:lnTo>
                      <a:cubicBezTo>
                        <a:pt x="753" y="5702"/>
                        <a:pt x="719" y="5770"/>
                        <a:pt x="719" y="5850"/>
                      </a:cubicBezTo>
                      <a:lnTo>
                        <a:pt x="719" y="6147"/>
                      </a:lnTo>
                      <a:cubicBezTo>
                        <a:pt x="731" y="6341"/>
                        <a:pt x="879" y="6500"/>
                        <a:pt x="1084" y="6500"/>
                      </a:cubicBezTo>
                      <a:lnTo>
                        <a:pt x="4539" y="6477"/>
                      </a:lnTo>
                      <a:cubicBezTo>
                        <a:pt x="4733" y="6477"/>
                        <a:pt x="4893" y="6318"/>
                        <a:pt x="4893" y="6124"/>
                      </a:cubicBezTo>
                      <a:lnTo>
                        <a:pt x="4893" y="5839"/>
                      </a:lnTo>
                      <a:cubicBezTo>
                        <a:pt x="4893" y="5641"/>
                        <a:pt x="4744" y="5485"/>
                        <a:pt x="4548" y="5485"/>
                      </a:cubicBezTo>
                      <a:cubicBezTo>
                        <a:pt x="4541" y="5485"/>
                        <a:pt x="4535" y="5485"/>
                        <a:pt x="4528" y="5485"/>
                      </a:cubicBezTo>
                      <a:lnTo>
                        <a:pt x="1209" y="5508"/>
                      </a:lnTo>
                      <a:cubicBezTo>
                        <a:pt x="1232" y="5463"/>
                        <a:pt x="1255" y="5406"/>
                        <a:pt x="1266" y="5360"/>
                      </a:cubicBezTo>
                      <a:lnTo>
                        <a:pt x="1745" y="2623"/>
                      </a:lnTo>
                      <a:cubicBezTo>
                        <a:pt x="1768" y="2486"/>
                        <a:pt x="1711" y="2350"/>
                        <a:pt x="1609" y="2270"/>
                      </a:cubicBezTo>
                      <a:cubicBezTo>
                        <a:pt x="2680" y="2144"/>
                        <a:pt x="3011" y="753"/>
                        <a:pt x="2122" y="149"/>
                      </a:cubicBezTo>
                      <a:lnTo>
                        <a:pt x="2122" y="149"/>
                      </a:lnTo>
                      <a:lnTo>
                        <a:pt x="1894" y="1346"/>
                      </a:lnTo>
                      <a:lnTo>
                        <a:pt x="924" y="1164"/>
                      </a:lnTo>
                      <a:lnTo>
                        <a:pt x="11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373;p37">
                  <a:extLst>
                    <a:ext uri="{FF2B5EF4-FFF2-40B4-BE49-F238E27FC236}">
                      <a16:creationId xmlns:a16="http://schemas.microsoft.com/office/drawing/2014/main" id="{E0A0C6E6-3987-D042-9B42-40393A538A70}"/>
                    </a:ext>
                  </a:extLst>
                </p:cNvPr>
                <p:cNvSpPr/>
                <p:nvPr/>
              </p:nvSpPr>
              <p:spPr>
                <a:xfrm>
                  <a:off x="4872238" y="4224084"/>
                  <a:ext cx="615813" cy="460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5488" extrusionOk="0">
                      <a:moveTo>
                        <a:pt x="3615" y="1"/>
                      </a:moveTo>
                      <a:cubicBezTo>
                        <a:pt x="3570" y="1"/>
                        <a:pt x="3523" y="10"/>
                        <a:pt x="3478" y="30"/>
                      </a:cubicBezTo>
                      <a:lnTo>
                        <a:pt x="274" y="1341"/>
                      </a:lnTo>
                      <a:cubicBezTo>
                        <a:pt x="91" y="1410"/>
                        <a:pt x="0" y="1626"/>
                        <a:pt x="80" y="1809"/>
                      </a:cubicBezTo>
                      <a:lnTo>
                        <a:pt x="183" y="2071"/>
                      </a:lnTo>
                      <a:cubicBezTo>
                        <a:pt x="243" y="2208"/>
                        <a:pt x="374" y="2294"/>
                        <a:pt x="513" y="2294"/>
                      </a:cubicBezTo>
                      <a:cubicBezTo>
                        <a:pt x="558" y="2294"/>
                        <a:pt x="605" y="2285"/>
                        <a:pt x="650" y="2265"/>
                      </a:cubicBezTo>
                      <a:lnTo>
                        <a:pt x="3615" y="1056"/>
                      </a:lnTo>
                      <a:lnTo>
                        <a:pt x="3615" y="1056"/>
                      </a:lnTo>
                      <a:cubicBezTo>
                        <a:pt x="3603" y="1136"/>
                        <a:pt x="3615" y="1227"/>
                        <a:pt x="3660" y="1296"/>
                      </a:cubicBezTo>
                      <a:lnTo>
                        <a:pt x="4903" y="3405"/>
                      </a:lnTo>
                      <a:cubicBezTo>
                        <a:pt x="4972" y="3519"/>
                        <a:pt x="5097" y="3576"/>
                        <a:pt x="5223" y="3576"/>
                      </a:cubicBezTo>
                      <a:cubicBezTo>
                        <a:pt x="4579" y="4339"/>
                        <a:pt x="5145" y="5488"/>
                        <a:pt x="6113" y="5488"/>
                      </a:cubicBezTo>
                      <a:cubicBezTo>
                        <a:pt x="6157" y="5488"/>
                        <a:pt x="6203" y="5485"/>
                        <a:pt x="6249" y="5480"/>
                      </a:cubicBezTo>
                      <a:lnTo>
                        <a:pt x="5645" y="4431"/>
                      </a:lnTo>
                      <a:lnTo>
                        <a:pt x="6500" y="3941"/>
                      </a:lnTo>
                      <a:lnTo>
                        <a:pt x="7093" y="4967"/>
                      </a:lnTo>
                      <a:cubicBezTo>
                        <a:pt x="7332" y="4602"/>
                        <a:pt x="7344" y="4123"/>
                        <a:pt x="7127" y="3747"/>
                      </a:cubicBezTo>
                      <a:cubicBezTo>
                        <a:pt x="6921" y="3380"/>
                        <a:pt x="6532" y="3161"/>
                        <a:pt x="6121" y="3161"/>
                      </a:cubicBezTo>
                      <a:cubicBezTo>
                        <a:pt x="6008" y="3161"/>
                        <a:pt x="5894" y="3177"/>
                        <a:pt x="5781" y="3211"/>
                      </a:cubicBezTo>
                      <a:cubicBezTo>
                        <a:pt x="5827" y="3109"/>
                        <a:pt x="5816" y="2983"/>
                        <a:pt x="5759" y="2892"/>
                      </a:cubicBezTo>
                      <a:lnTo>
                        <a:pt x="4516" y="794"/>
                      </a:lnTo>
                      <a:cubicBezTo>
                        <a:pt x="4450" y="679"/>
                        <a:pt x="4331" y="617"/>
                        <a:pt x="4210" y="617"/>
                      </a:cubicBezTo>
                      <a:cubicBezTo>
                        <a:pt x="4163" y="617"/>
                        <a:pt x="4116" y="626"/>
                        <a:pt x="4071" y="646"/>
                      </a:cubicBezTo>
                      <a:cubicBezTo>
                        <a:pt x="4071" y="589"/>
                        <a:pt x="4071" y="543"/>
                        <a:pt x="4048" y="497"/>
                      </a:cubicBezTo>
                      <a:lnTo>
                        <a:pt x="3934" y="224"/>
                      </a:lnTo>
                      <a:cubicBezTo>
                        <a:pt x="3883" y="86"/>
                        <a:pt x="3754" y="1"/>
                        <a:pt x="36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374;p37">
                  <a:extLst>
                    <a:ext uri="{FF2B5EF4-FFF2-40B4-BE49-F238E27FC236}">
                      <a16:creationId xmlns:a16="http://schemas.microsoft.com/office/drawing/2014/main" id="{A7069B2D-8698-FF45-AB69-CF10C16E0DAA}"/>
                    </a:ext>
                  </a:extLst>
                </p:cNvPr>
                <p:cNvSpPr/>
                <p:nvPr/>
              </p:nvSpPr>
              <p:spPr>
                <a:xfrm>
                  <a:off x="4182799" y="4547841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solidFill>
                  <a:srgbClr val="75CFB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375;p37">
                  <a:extLst>
                    <a:ext uri="{FF2B5EF4-FFF2-40B4-BE49-F238E27FC236}">
                      <a16:creationId xmlns:a16="http://schemas.microsoft.com/office/drawing/2014/main" id="{F69349BA-137C-6E4B-B16B-A87723136C85}"/>
                    </a:ext>
                  </a:extLst>
                </p:cNvPr>
                <p:cNvSpPr/>
                <p:nvPr/>
              </p:nvSpPr>
              <p:spPr>
                <a:xfrm>
                  <a:off x="4182799" y="4547841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fill="none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376;p37">
                  <a:extLst>
                    <a:ext uri="{FF2B5EF4-FFF2-40B4-BE49-F238E27FC236}">
                      <a16:creationId xmlns:a16="http://schemas.microsoft.com/office/drawing/2014/main" id="{DF865BA1-3E32-A643-BCF3-56F0F776AC0E}"/>
                    </a:ext>
                  </a:extLst>
                </p:cNvPr>
                <p:cNvSpPr/>
                <p:nvPr/>
              </p:nvSpPr>
              <p:spPr>
                <a:xfrm>
                  <a:off x="4182799" y="4588929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solidFill>
                  <a:srgbClr val="75CFB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377;p37">
                  <a:extLst>
                    <a:ext uri="{FF2B5EF4-FFF2-40B4-BE49-F238E27FC236}">
                      <a16:creationId xmlns:a16="http://schemas.microsoft.com/office/drawing/2014/main" id="{6B8104F3-455D-B844-9158-B89422B9D91F}"/>
                    </a:ext>
                  </a:extLst>
                </p:cNvPr>
                <p:cNvSpPr/>
                <p:nvPr/>
              </p:nvSpPr>
              <p:spPr>
                <a:xfrm>
                  <a:off x="4182799" y="4588929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fill="none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378;p37">
                  <a:extLst>
                    <a:ext uri="{FF2B5EF4-FFF2-40B4-BE49-F238E27FC236}">
                      <a16:creationId xmlns:a16="http://schemas.microsoft.com/office/drawing/2014/main" id="{48D0077F-8D60-9F4F-B6DA-6538C887A0F4}"/>
                    </a:ext>
                  </a:extLst>
                </p:cNvPr>
                <p:cNvSpPr/>
                <p:nvPr/>
              </p:nvSpPr>
              <p:spPr>
                <a:xfrm>
                  <a:off x="4216256" y="4484699"/>
                  <a:ext cx="42178" cy="35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29" extrusionOk="0">
                      <a:moveTo>
                        <a:pt x="286" y="1"/>
                      </a:moveTo>
                      <a:cubicBezTo>
                        <a:pt x="103" y="1"/>
                        <a:pt x="1" y="229"/>
                        <a:pt x="138" y="365"/>
                      </a:cubicBezTo>
                      <a:cubicBezTo>
                        <a:pt x="181" y="409"/>
                        <a:pt x="234" y="428"/>
                        <a:pt x="286" y="428"/>
                      </a:cubicBezTo>
                      <a:cubicBezTo>
                        <a:pt x="397" y="428"/>
                        <a:pt x="503" y="341"/>
                        <a:pt x="503" y="217"/>
                      </a:cubicBezTo>
                      <a:cubicBezTo>
                        <a:pt x="503" y="92"/>
                        <a:pt x="411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379;p37">
                  <a:extLst>
                    <a:ext uri="{FF2B5EF4-FFF2-40B4-BE49-F238E27FC236}">
                      <a16:creationId xmlns:a16="http://schemas.microsoft.com/office/drawing/2014/main" id="{1DA2398A-6B06-B646-AD2E-D2F19C55CF30}"/>
                    </a:ext>
                  </a:extLst>
                </p:cNvPr>
                <p:cNvSpPr/>
                <p:nvPr/>
              </p:nvSpPr>
              <p:spPr>
                <a:xfrm>
                  <a:off x="4673339" y="4484699"/>
                  <a:ext cx="41172" cy="35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9" extrusionOk="0">
                      <a:moveTo>
                        <a:pt x="285" y="1"/>
                      </a:moveTo>
                      <a:cubicBezTo>
                        <a:pt x="92" y="1"/>
                        <a:pt x="0" y="229"/>
                        <a:pt x="126" y="365"/>
                      </a:cubicBezTo>
                      <a:cubicBezTo>
                        <a:pt x="170" y="409"/>
                        <a:pt x="223" y="428"/>
                        <a:pt x="275" y="428"/>
                      </a:cubicBezTo>
                      <a:cubicBezTo>
                        <a:pt x="385" y="428"/>
                        <a:pt x="491" y="341"/>
                        <a:pt x="491" y="217"/>
                      </a:cubicBezTo>
                      <a:cubicBezTo>
                        <a:pt x="491" y="92"/>
                        <a:pt x="399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380;p37">
                  <a:extLst>
                    <a:ext uri="{FF2B5EF4-FFF2-40B4-BE49-F238E27FC236}">
                      <a16:creationId xmlns:a16="http://schemas.microsoft.com/office/drawing/2014/main" id="{18C3F79F-90DD-9848-A8B2-2162D96DBEF9}"/>
                    </a:ext>
                  </a:extLst>
                </p:cNvPr>
                <p:cNvSpPr/>
                <p:nvPr/>
              </p:nvSpPr>
              <p:spPr>
                <a:xfrm>
                  <a:off x="4071861" y="4342233"/>
                  <a:ext cx="7798" cy="13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666" fill="none" extrusionOk="0">
                      <a:moveTo>
                        <a:pt x="92" y="1"/>
                      </a:moveTo>
                      <a:cubicBezTo>
                        <a:pt x="12" y="548"/>
                        <a:pt x="1" y="1107"/>
                        <a:pt x="69" y="166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381;p37">
                  <a:extLst>
                    <a:ext uri="{FF2B5EF4-FFF2-40B4-BE49-F238E27FC236}">
                      <a16:creationId xmlns:a16="http://schemas.microsoft.com/office/drawing/2014/main" id="{655FA2D3-5ABF-C94C-A7A7-043BE4D4C745}"/>
                    </a:ext>
                  </a:extLst>
                </p:cNvPr>
                <p:cNvSpPr/>
                <p:nvPr/>
              </p:nvSpPr>
              <p:spPr>
                <a:xfrm>
                  <a:off x="4081504" y="4515306"/>
                  <a:ext cx="22053" cy="66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788" fill="none" extrusionOk="0">
                      <a:moveTo>
                        <a:pt x="0" y="0"/>
                      </a:moveTo>
                      <a:cubicBezTo>
                        <a:pt x="68" y="263"/>
                        <a:pt x="148" y="525"/>
                        <a:pt x="262" y="78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382;p37">
                  <a:extLst>
                    <a:ext uri="{FF2B5EF4-FFF2-40B4-BE49-F238E27FC236}">
                      <a16:creationId xmlns:a16="http://schemas.microsoft.com/office/drawing/2014/main" id="{264B329C-42A4-814F-AE1B-A103437D0D6D}"/>
                    </a:ext>
                  </a:extLst>
                </p:cNvPr>
                <p:cNvSpPr/>
                <p:nvPr/>
              </p:nvSpPr>
              <p:spPr>
                <a:xfrm>
                  <a:off x="4611204" y="4350870"/>
                  <a:ext cx="71778" cy="75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901" fill="none" extrusionOk="0">
                      <a:moveTo>
                        <a:pt x="0" y="0"/>
                      </a:moveTo>
                      <a:cubicBezTo>
                        <a:pt x="365" y="205"/>
                        <a:pt x="662" y="513"/>
                        <a:pt x="855" y="90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383;p37">
                  <a:extLst>
                    <a:ext uri="{FF2B5EF4-FFF2-40B4-BE49-F238E27FC236}">
                      <a16:creationId xmlns:a16="http://schemas.microsoft.com/office/drawing/2014/main" id="{AC15F6AF-8CCC-5A49-AE09-0F15AF454518}"/>
                    </a:ext>
                  </a:extLst>
                </p:cNvPr>
                <p:cNvSpPr/>
                <p:nvPr/>
              </p:nvSpPr>
              <p:spPr>
                <a:xfrm>
                  <a:off x="4047041" y="3670989"/>
                  <a:ext cx="60290" cy="17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2122" fill="none" extrusionOk="0">
                      <a:moveTo>
                        <a:pt x="719" y="1"/>
                      </a:moveTo>
                      <a:cubicBezTo>
                        <a:pt x="251" y="605"/>
                        <a:pt x="1" y="1346"/>
                        <a:pt x="12" y="212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384;p37">
                  <a:extLst>
                    <a:ext uri="{FF2B5EF4-FFF2-40B4-BE49-F238E27FC236}">
                      <a16:creationId xmlns:a16="http://schemas.microsoft.com/office/drawing/2014/main" id="{C6662280-C7DE-9640-94F8-D6CD419A733E}"/>
                    </a:ext>
                  </a:extLst>
                </p:cNvPr>
                <p:cNvSpPr/>
                <p:nvPr/>
              </p:nvSpPr>
              <p:spPr>
                <a:xfrm>
                  <a:off x="4674261" y="4018057"/>
                  <a:ext cx="132068" cy="69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834" fill="none" extrusionOk="0">
                      <a:moveTo>
                        <a:pt x="1" y="833"/>
                      </a:moveTo>
                      <a:cubicBezTo>
                        <a:pt x="582" y="662"/>
                        <a:pt x="1118" y="377"/>
                        <a:pt x="1574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385;p37">
                  <a:extLst>
                    <a:ext uri="{FF2B5EF4-FFF2-40B4-BE49-F238E27FC236}">
                      <a16:creationId xmlns:a16="http://schemas.microsoft.com/office/drawing/2014/main" id="{0B683EFE-D787-8347-9684-DF17199825B2}"/>
                    </a:ext>
                  </a:extLst>
                </p:cNvPr>
                <p:cNvSpPr/>
                <p:nvPr/>
              </p:nvSpPr>
              <p:spPr>
                <a:xfrm>
                  <a:off x="4829222" y="3972189"/>
                  <a:ext cx="23982" cy="26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320" fill="none" extrusionOk="0">
                      <a:moveTo>
                        <a:pt x="0" y="320"/>
                      </a:moveTo>
                      <a:lnTo>
                        <a:pt x="28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386;p37">
                  <a:extLst>
                    <a:ext uri="{FF2B5EF4-FFF2-40B4-BE49-F238E27FC236}">
                      <a16:creationId xmlns:a16="http://schemas.microsoft.com/office/drawing/2014/main" id="{D427DB06-DD70-0048-B932-33057DBF341C}"/>
                    </a:ext>
                  </a:extLst>
                </p:cNvPr>
                <p:cNvSpPr/>
                <p:nvPr/>
              </p:nvSpPr>
              <p:spPr>
                <a:xfrm>
                  <a:off x="4366437" y="3884228"/>
                  <a:ext cx="102384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" fill="none" extrusionOk="0">
                      <a:moveTo>
                        <a:pt x="0" y="1"/>
                      </a:moveTo>
                      <a:lnTo>
                        <a:pt x="122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387;p37">
                  <a:extLst>
                    <a:ext uri="{FF2B5EF4-FFF2-40B4-BE49-F238E27FC236}">
                      <a16:creationId xmlns:a16="http://schemas.microsoft.com/office/drawing/2014/main" id="{260A650B-3193-1C43-A116-E10839FCAAD4}"/>
                    </a:ext>
                  </a:extLst>
                </p:cNvPr>
                <p:cNvSpPr/>
                <p:nvPr/>
              </p:nvSpPr>
              <p:spPr>
                <a:xfrm>
                  <a:off x="4501189" y="3884228"/>
                  <a:ext cx="45029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1" fill="none" extrusionOk="0">
                      <a:moveTo>
                        <a:pt x="1" y="1"/>
                      </a:moveTo>
                      <a:lnTo>
                        <a:pt x="537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388;p37">
                  <a:extLst>
                    <a:ext uri="{FF2B5EF4-FFF2-40B4-BE49-F238E27FC236}">
                      <a16:creationId xmlns:a16="http://schemas.microsoft.com/office/drawing/2014/main" id="{AAEDB5C5-0D63-AA40-9FF0-F3D60421E26C}"/>
                    </a:ext>
                  </a:extLst>
                </p:cNvPr>
                <p:cNvSpPr/>
                <p:nvPr/>
              </p:nvSpPr>
              <p:spPr>
                <a:xfrm>
                  <a:off x="4907624" y="3802974"/>
                  <a:ext cx="5786" cy="7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947" fill="none" extrusionOk="0">
                      <a:moveTo>
                        <a:pt x="0" y="947"/>
                      </a:moveTo>
                      <a:cubicBezTo>
                        <a:pt x="57" y="627"/>
                        <a:pt x="68" y="308"/>
                        <a:pt x="4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389;p37">
                  <a:extLst>
                    <a:ext uri="{FF2B5EF4-FFF2-40B4-BE49-F238E27FC236}">
                      <a16:creationId xmlns:a16="http://schemas.microsoft.com/office/drawing/2014/main" id="{060ADF1B-ECD6-7342-BC11-565B7F34B2F4}"/>
                    </a:ext>
                  </a:extLst>
                </p:cNvPr>
                <p:cNvSpPr/>
                <p:nvPr/>
              </p:nvSpPr>
              <p:spPr>
                <a:xfrm>
                  <a:off x="4847334" y="4431117"/>
                  <a:ext cx="44106" cy="1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020" fill="none" extrusionOk="0">
                      <a:moveTo>
                        <a:pt x="525" y="1"/>
                      </a:moveTo>
                      <a:cubicBezTo>
                        <a:pt x="480" y="708"/>
                        <a:pt x="423" y="1461"/>
                        <a:pt x="1" y="201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390;p37">
                  <a:extLst>
                    <a:ext uri="{FF2B5EF4-FFF2-40B4-BE49-F238E27FC236}">
                      <a16:creationId xmlns:a16="http://schemas.microsoft.com/office/drawing/2014/main" id="{A98BD1E4-F757-A049-972C-41F4FB9D5989}"/>
                    </a:ext>
                  </a:extLst>
                </p:cNvPr>
                <p:cNvSpPr/>
                <p:nvPr/>
              </p:nvSpPr>
              <p:spPr>
                <a:xfrm>
                  <a:off x="4797609" y="4632868"/>
                  <a:ext cx="2591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01" fill="none" extrusionOk="0">
                      <a:moveTo>
                        <a:pt x="309" y="1"/>
                      </a:moveTo>
                      <a:cubicBezTo>
                        <a:pt x="217" y="149"/>
                        <a:pt x="115" y="286"/>
                        <a:pt x="1" y="40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9" name="Google Shape;1391;p37">
                <a:extLst>
                  <a:ext uri="{FF2B5EF4-FFF2-40B4-BE49-F238E27FC236}">
                    <a16:creationId xmlns:a16="http://schemas.microsoft.com/office/drawing/2014/main" id="{E46488E6-3305-724C-A949-F0B090D23E25}"/>
                  </a:ext>
                </a:extLst>
              </p:cNvPr>
              <p:cNvCxnSpPr/>
              <p:nvPr/>
            </p:nvCxnSpPr>
            <p:spPr>
              <a:xfrm>
                <a:off x="3745800" y="4741650"/>
                <a:ext cx="165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392;p37">
                <a:extLst>
                  <a:ext uri="{FF2B5EF4-FFF2-40B4-BE49-F238E27FC236}">
                    <a16:creationId xmlns:a16="http://schemas.microsoft.com/office/drawing/2014/main" id="{EF538A6C-BB35-DC48-98EF-42C114B3739E}"/>
                  </a:ext>
                </a:extLst>
              </p:cNvPr>
              <p:cNvCxnSpPr/>
              <p:nvPr/>
            </p:nvCxnSpPr>
            <p:spPr>
              <a:xfrm>
                <a:off x="3509350" y="4780000"/>
                <a:ext cx="5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" name="Google Shape;1393;p37">
              <a:extLst>
                <a:ext uri="{FF2B5EF4-FFF2-40B4-BE49-F238E27FC236}">
                  <a16:creationId xmlns:a16="http://schemas.microsoft.com/office/drawing/2014/main" id="{3CCC62B7-E1C5-004F-B1B2-59EB15F53064}"/>
                </a:ext>
              </a:extLst>
            </p:cNvPr>
            <p:cNvGrpSpPr/>
            <p:nvPr/>
          </p:nvGrpSpPr>
          <p:grpSpPr>
            <a:xfrm>
              <a:off x="5464743" y="2949619"/>
              <a:ext cx="477123" cy="476620"/>
              <a:chOff x="1891500" y="4120350"/>
              <a:chExt cx="830791" cy="829914"/>
            </a:xfrm>
          </p:grpSpPr>
          <p:sp>
            <p:nvSpPr>
              <p:cNvPr id="70" name="Google Shape;1394;p37">
                <a:extLst>
                  <a:ext uri="{FF2B5EF4-FFF2-40B4-BE49-F238E27FC236}">
                    <a16:creationId xmlns:a16="http://schemas.microsoft.com/office/drawing/2014/main" id="{26D63A8F-D3C0-F64A-B081-5059751A745C}"/>
                  </a:ext>
                </a:extLst>
              </p:cNvPr>
              <p:cNvSpPr/>
              <p:nvPr/>
            </p:nvSpPr>
            <p:spPr>
              <a:xfrm>
                <a:off x="1926970" y="4154864"/>
                <a:ext cx="759852" cy="760888"/>
              </a:xfrm>
              <a:custGeom>
                <a:avLst/>
                <a:gdLst/>
                <a:ahLst/>
                <a:cxnLst/>
                <a:rect l="l" t="t" r="r" b="b"/>
                <a:pathLst>
                  <a:path w="9533" h="9546" extrusionOk="0">
                    <a:moveTo>
                      <a:pt x="4767" y="1"/>
                    </a:moveTo>
                    <a:cubicBezTo>
                      <a:pt x="2132" y="1"/>
                      <a:pt x="0" y="2145"/>
                      <a:pt x="0" y="4779"/>
                    </a:cubicBezTo>
                    <a:cubicBezTo>
                      <a:pt x="0" y="7413"/>
                      <a:pt x="2132" y="9545"/>
                      <a:pt x="4767" y="9545"/>
                    </a:cubicBezTo>
                    <a:cubicBezTo>
                      <a:pt x="7401" y="9545"/>
                      <a:pt x="9533" y="7413"/>
                      <a:pt x="9533" y="4779"/>
                    </a:cubicBezTo>
                    <a:cubicBezTo>
                      <a:pt x="9533" y="2145"/>
                      <a:pt x="7401" y="1"/>
                      <a:pt x="4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95;p37">
                <a:extLst>
                  <a:ext uri="{FF2B5EF4-FFF2-40B4-BE49-F238E27FC236}">
                    <a16:creationId xmlns:a16="http://schemas.microsoft.com/office/drawing/2014/main" id="{A1462E80-3240-6349-A4F3-2362E260B792}"/>
                  </a:ext>
                </a:extLst>
              </p:cNvPr>
              <p:cNvSpPr/>
              <p:nvPr/>
            </p:nvSpPr>
            <p:spPr>
              <a:xfrm>
                <a:off x="2305983" y="4157654"/>
                <a:ext cx="80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24" extrusionOk="0">
                    <a:moveTo>
                      <a:pt x="0" y="0"/>
                    </a:moveTo>
                    <a:lnTo>
                      <a:pt x="0" y="924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96;p37">
                <a:extLst>
                  <a:ext uri="{FF2B5EF4-FFF2-40B4-BE49-F238E27FC236}">
                    <a16:creationId xmlns:a16="http://schemas.microsoft.com/office/drawing/2014/main" id="{2F21B65D-394A-334F-A9FF-A7903D962B05}"/>
                  </a:ext>
                </a:extLst>
              </p:cNvPr>
              <p:cNvSpPr/>
              <p:nvPr/>
            </p:nvSpPr>
            <p:spPr>
              <a:xfrm>
                <a:off x="2305983" y="4157654"/>
                <a:ext cx="80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24" fill="none" extrusionOk="0">
                    <a:moveTo>
                      <a:pt x="0" y="0"/>
                    </a:moveTo>
                    <a:lnTo>
                      <a:pt x="0" y="92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97;p37">
                <a:extLst>
                  <a:ext uri="{FF2B5EF4-FFF2-40B4-BE49-F238E27FC236}">
                    <a16:creationId xmlns:a16="http://schemas.microsoft.com/office/drawing/2014/main" id="{19CEDED6-C493-A245-9B33-2D92E68EF7AA}"/>
                  </a:ext>
                </a:extLst>
              </p:cNvPr>
              <p:cNvSpPr/>
              <p:nvPr/>
            </p:nvSpPr>
            <p:spPr>
              <a:xfrm>
                <a:off x="2305983" y="4838364"/>
                <a:ext cx="80" cy="73729"/>
              </a:xfrm>
              <a:custGeom>
                <a:avLst/>
                <a:gdLst/>
                <a:ahLst/>
                <a:cxnLst/>
                <a:rect l="l" t="t" r="r" b="b"/>
                <a:pathLst>
                  <a:path w="1" h="925" extrusionOk="0">
                    <a:moveTo>
                      <a:pt x="0" y="1"/>
                    </a:moveTo>
                    <a:lnTo>
                      <a:pt x="0" y="92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98;p37">
                <a:extLst>
                  <a:ext uri="{FF2B5EF4-FFF2-40B4-BE49-F238E27FC236}">
                    <a16:creationId xmlns:a16="http://schemas.microsoft.com/office/drawing/2014/main" id="{F8E97001-2580-F942-AD92-365F4A508D3C}"/>
                  </a:ext>
                </a:extLst>
              </p:cNvPr>
              <p:cNvSpPr/>
              <p:nvPr/>
            </p:nvSpPr>
            <p:spPr>
              <a:xfrm>
                <a:off x="2305983" y="4838364"/>
                <a:ext cx="80" cy="73729"/>
              </a:xfrm>
              <a:custGeom>
                <a:avLst/>
                <a:gdLst/>
                <a:ahLst/>
                <a:cxnLst/>
                <a:rect l="l" t="t" r="r" b="b"/>
                <a:pathLst>
                  <a:path w="1" h="925" fill="none" extrusionOk="0">
                    <a:moveTo>
                      <a:pt x="0" y="1"/>
                    </a:moveTo>
                    <a:lnTo>
                      <a:pt x="0" y="92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99;p37">
                <a:extLst>
                  <a:ext uri="{FF2B5EF4-FFF2-40B4-BE49-F238E27FC236}">
                    <a16:creationId xmlns:a16="http://schemas.microsoft.com/office/drawing/2014/main" id="{7BC14175-FACB-0C46-9244-9941ABF1EDF9}"/>
                  </a:ext>
                </a:extLst>
              </p:cNvPr>
              <p:cNvSpPr/>
              <p:nvPr/>
            </p:nvSpPr>
            <p:spPr>
              <a:xfrm>
                <a:off x="1928724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extrusionOk="0">
                    <a:moveTo>
                      <a:pt x="1" y="0"/>
                    </a:moveTo>
                    <a:lnTo>
                      <a:pt x="92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400;p37">
                <a:extLst>
                  <a:ext uri="{FF2B5EF4-FFF2-40B4-BE49-F238E27FC236}">
                    <a16:creationId xmlns:a16="http://schemas.microsoft.com/office/drawing/2014/main" id="{E52DF264-202D-304F-BADA-BE0F46BDB913}"/>
                  </a:ext>
                </a:extLst>
              </p:cNvPr>
              <p:cNvSpPr/>
              <p:nvPr/>
            </p:nvSpPr>
            <p:spPr>
              <a:xfrm>
                <a:off x="1928724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fill="none" extrusionOk="0">
                    <a:moveTo>
                      <a:pt x="1" y="0"/>
                    </a:moveTo>
                    <a:lnTo>
                      <a:pt x="9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401;p37">
                <a:extLst>
                  <a:ext uri="{FF2B5EF4-FFF2-40B4-BE49-F238E27FC236}">
                    <a16:creationId xmlns:a16="http://schemas.microsoft.com/office/drawing/2014/main" id="{B8A04293-511D-2C45-8B76-A3B85A6D2F85}"/>
                  </a:ext>
                </a:extLst>
              </p:cNvPr>
              <p:cNvSpPr/>
              <p:nvPr/>
            </p:nvSpPr>
            <p:spPr>
              <a:xfrm>
                <a:off x="2609513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extrusionOk="0">
                    <a:moveTo>
                      <a:pt x="1" y="0"/>
                    </a:moveTo>
                    <a:lnTo>
                      <a:pt x="924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402;p37">
                <a:extLst>
                  <a:ext uri="{FF2B5EF4-FFF2-40B4-BE49-F238E27FC236}">
                    <a16:creationId xmlns:a16="http://schemas.microsoft.com/office/drawing/2014/main" id="{93C3818F-4F95-EF4E-A99D-4A88234DAFB7}"/>
                  </a:ext>
                </a:extLst>
              </p:cNvPr>
              <p:cNvSpPr/>
              <p:nvPr/>
            </p:nvSpPr>
            <p:spPr>
              <a:xfrm>
                <a:off x="2609513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fill="none" extrusionOk="0">
                    <a:moveTo>
                      <a:pt x="1" y="0"/>
                    </a:moveTo>
                    <a:lnTo>
                      <a:pt x="92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403;p37">
                <a:extLst>
                  <a:ext uri="{FF2B5EF4-FFF2-40B4-BE49-F238E27FC236}">
                    <a16:creationId xmlns:a16="http://schemas.microsoft.com/office/drawing/2014/main" id="{E8538287-AAFE-B145-9A0D-45348F8D17E1}"/>
                  </a:ext>
                </a:extLst>
              </p:cNvPr>
              <p:cNvSpPr/>
              <p:nvPr/>
            </p:nvSpPr>
            <p:spPr>
              <a:xfrm>
                <a:off x="1975991" y="4352142"/>
                <a:ext cx="63766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46" extrusionOk="0">
                    <a:moveTo>
                      <a:pt x="1" y="0"/>
                    </a:moveTo>
                    <a:lnTo>
                      <a:pt x="799" y="44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404;p37">
                <a:extLst>
                  <a:ext uri="{FF2B5EF4-FFF2-40B4-BE49-F238E27FC236}">
                    <a16:creationId xmlns:a16="http://schemas.microsoft.com/office/drawing/2014/main" id="{6F9A5705-10D6-5245-B7D6-9BE3992AD03A}"/>
                  </a:ext>
                </a:extLst>
              </p:cNvPr>
              <p:cNvSpPr/>
              <p:nvPr/>
            </p:nvSpPr>
            <p:spPr>
              <a:xfrm>
                <a:off x="1975991" y="4352142"/>
                <a:ext cx="63766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46" fill="none" extrusionOk="0">
                    <a:moveTo>
                      <a:pt x="1" y="0"/>
                    </a:moveTo>
                    <a:lnTo>
                      <a:pt x="799" y="4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405;p37">
                <a:extLst>
                  <a:ext uri="{FF2B5EF4-FFF2-40B4-BE49-F238E27FC236}">
                    <a16:creationId xmlns:a16="http://schemas.microsoft.com/office/drawing/2014/main" id="{2D74E225-B088-0A41-B5A2-D75BDD32C648}"/>
                  </a:ext>
                </a:extLst>
              </p:cNvPr>
              <p:cNvSpPr/>
              <p:nvPr/>
            </p:nvSpPr>
            <p:spPr>
              <a:xfrm>
                <a:off x="2572289" y="4681179"/>
                <a:ext cx="63686" cy="3547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45" extrusionOk="0">
                    <a:moveTo>
                      <a:pt x="0" y="0"/>
                    </a:moveTo>
                    <a:lnTo>
                      <a:pt x="798" y="44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06;p37">
                <a:extLst>
                  <a:ext uri="{FF2B5EF4-FFF2-40B4-BE49-F238E27FC236}">
                    <a16:creationId xmlns:a16="http://schemas.microsoft.com/office/drawing/2014/main" id="{0AA79A00-AB2D-3842-B8CF-14ED1CEB5299}"/>
                  </a:ext>
                </a:extLst>
              </p:cNvPr>
              <p:cNvSpPr/>
              <p:nvPr/>
            </p:nvSpPr>
            <p:spPr>
              <a:xfrm>
                <a:off x="2572289" y="4681179"/>
                <a:ext cx="63686" cy="3547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45" fill="none" extrusionOk="0">
                    <a:moveTo>
                      <a:pt x="0" y="0"/>
                    </a:moveTo>
                    <a:lnTo>
                      <a:pt x="798" y="4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07;p37">
                <a:extLst>
                  <a:ext uri="{FF2B5EF4-FFF2-40B4-BE49-F238E27FC236}">
                    <a16:creationId xmlns:a16="http://schemas.microsoft.com/office/drawing/2014/main" id="{D77A50DB-E8E8-B242-A6A5-87174E6C0056}"/>
                  </a:ext>
                </a:extLst>
              </p:cNvPr>
              <p:cNvSpPr/>
              <p:nvPr/>
            </p:nvSpPr>
            <p:spPr>
              <a:xfrm>
                <a:off x="2124169" y="4800264"/>
                <a:ext cx="35550" cy="6456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10" extrusionOk="0">
                    <a:moveTo>
                      <a:pt x="1" y="810"/>
                    </a:moveTo>
                    <a:lnTo>
                      <a:pt x="44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08;p37">
                <a:extLst>
                  <a:ext uri="{FF2B5EF4-FFF2-40B4-BE49-F238E27FC236}">
                    <a16:creationId xmlns:a16="http://schemas.microsoft.com/office/drawing/2014/main" id="{AD85CFAC-894B-CF40-8BD8-C9CFC57F374A}"/>
                  </a:ext>
                </a:extLst>
              </p:cNvPr>
              <p:cNvSpPr/>
              <p:nvPr/>
            </p:nvSpPr>
            <p:spPr>
              <a:xfrm>
                <a:off x="2124169" y="4800264"/>
                <a:ext cx="35550" cy="6456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10" fill="none" extrusionOk="0">
                    <a:moveTo>
                      <a:pt x="1" y="810"/>
                    </a:moveTo>
                    <a:lnTo>
                      <a:pt x="44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09;p37">
                <a:extLst>
                  <a:ext uri="{FF2B5EF4-FFF2-40B4-BE49-F238E27FC236}">
                    <a16:creationId xmlns:a16="http://schemas.microsoft.com/office/drawing/2014/main" id="{BD889DFE-D2F9-BC41-BF01-2A621A837190}"/>
                  </a:ext>
                </a:extLst>
              </p:cNvPr>
              <p:cNvSpPr/>
              <p:nvPr/>
            </p:nvSpPr>
            <p:spPr>
              <a:xfrm>
                <a:off x="2452248" y="4204921"/>
                <a:ext cx="35550" cy="63686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99" extrusionOk="0">
                    <a:moveTo>
                      <a:pt x="1" y="798"/>
                    </a:moveTo>
                    <a:lnTo>
                      <a:pt x="446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10;p37">
                <a:extLst>
                  <a:ext uri="{FF2B5EF4-FFF2-40B4-BE49-F238E27FC236}">
                    <a16:creationId xmlns:a16="http://schemas.microsoft.com/office/drawing/2014/main" id="{A7F4F353-F95A-C742-932C-F2500F965699}"/>
                  </a:ext>
                </a:extLst>
              </p:cNvPr>
              <p:cNvSpPr/>
              <p:nvPr/>
            </p:nvSpPr>
            <p:spPr>
              <a:xfrm>
                <a:off x="2452248" y="4204921"/>
                <a:ext cx="35550" cy="63686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99" fill="none" extrusionOk="0">
                    <a:moveTo>
                      <a:pt x="1" y="798"/>
                    </a:moveTo>
                    <a:lnTo>
                      <a:pt x="44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11;p37">
                <a:extLst>
                  <a:ext uri="{FF2B5EF4-FFF2-40B4-BE49-F238E27FC236}">
                    <a16:creationId xmlns:a16="http://schemas.microsoft.com/office/drawing/2014/main" id="{4F0BA9F3-BDB2-2E42-9C59-87BA296E31D0}"/>
                  </a:ext>
                </a:extLst>
              </p:cNvPr>
              <p:cNvSpPr/>
              <p:nvPr/>
            </p:nvSpPr>
            <p:spPr>
              <a:xfrm>
                <a:off x="2095075" y="4222138"/>
                <a:ext cx="41926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65" extrusionOk="0">
                    <a:moveTo>
                      <a:pt x="1" y="1"/>
                    </a:moveTo>
                    <a:lnTo>
                      <a:pt x="525" y="76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12;p37">
                <a:extLst>
                  <a:ext uri="{FF2B5EF4-FFF2-40B4-BE49-F238E27FC236}">
                    <a16:creationId xmlns:a16="http://schemas.microsoft.com/office/drawing/2014/main" id="{B6D34267-740B-3E4F-8F4C-2B11478C6088}"/>
                  </a:ext>
                </a:extLst>
              </p:cNvPr>
              <p:cNvSpPr/>
              <p:nvPr/>
            </p:nvSpPr>
            <p:spPr>
              <a:xfrm>
                <a:off x="2095075" y="4222138"/>
                <a:ext cx="41926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65" fill="none" extrusionOk="0">
                    <a:moveTo>
                      <a:pt x="1" y="1"/>
                    </a:moveTo>
                    <a:lnTo>
                      <a:pt x="525" y="76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13;p37">
                <a:extLst>
                  <a:ext uri="{FF2B5EF4-FFF2-40B4-BE49-F238E27FC236}">
                    <a16:creationId xmlns:a16="http://schemas.microsoft.com/office/drawing/2014/main" id="{6CD0C88C-C4E6-5E42-93B0-7890DDE5FD4A}"/>
                  </a:ext>
                </a:extLst>
              </p:cNvPr>
              <p:cNvSpPr/>
              <p:nvPr/>
            </p:nvSpPr>
            <p:spPr>
              <a:xfrm>
                <a:off x="2475045" y="4786554"/>
                <a:ext cx="40970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5" extrusionOk="0">
                    <a:moveTo>
                      <a:pt x="0" y="1"/>
                    </a:moveTo>
                    <a:lnTo>
                      <a:pt x="513" y="76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14;p37">
                <a:extLst>
                  <a:ext uri="{FF2B5EF4-FFF2-40B4-BE49-F238E27FC236}">
                    <a16:creationId xmlns:a16="http://schemas.microsoft.com/office/drawing/2014/main" id="{F1625AE3-2137-8C45-AF90-A94116640906}"/>
                  </a:ext>
                </a:extLst>
              </p:cNvPr>
              <p:cNvSpPr/>
              <p:nvPr/>
            </p:nvSpPr>
            <p:spPr>
              <a:xfrm>
                <a:off x="2475045" y="4786554"/>
                <a:ext cx="40970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5" fill="none" extrusionOk="0">
                    <a:moveTo>
                      <a:pt x="0" y="1"/>
                    </a:moveTo>
                    <a:lnTo>
                      <a:pt x="513" y="76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15;p37">
                <a:extLst>
                  <a:ext uri="{FF2B5EF4-FFF2-40B4-BE49-F238E27FC236}">
                    <a16:creationId xmlns:a16="http://schemas.microsoft.com/office/drawing/2014/main" id="{12D1C470-A478-314D-8D70-2A7D7648949D}"/>
                  </a:ext>
                </a:extLst>
              </p:cNvPr>
              <p:cNvSpPr/>
              <p:nvPr/>
            </p:nvSpPr>
            <p:spPr>
              <a:xfrm>
                <a:off x="1993288" y="4703896"/>
                <a:ext cx="6097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4" extrusionOk="0">
                    <a:moveTo>
                      <a:pt x="1" y="513"/>
                    </a:moveTo>
                    <a:lnTo>
                      <a:pt x="76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16;p37">
                <a:extLst>
                  <a:ext uri="{FF2B5EF4-FFF2-40B4-BE49-F238E27FC236}">
                    <a16:creationId xmlns:a16="http://schemas.microsoft.com/office/drawing/2014/main" id="{BA081DED-C884-7241-AE39-F90B279BD98B}"/>
                  </a:ext>
                </a:extLst>
              </p:cNvPr>
              <p:cNvSpPr/>
              <p:nvPr/>
            </p:nvSpPr>
            <p:spPr>
              <a:xfrm>
                <a:off x="1993288" y="4703896"/>
                <a:ext cx="6097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4" fill="none" extrusionOk="0">
                    <a:moveTo>
                      <a:pt x="1" y="513"/>
                    </a:moveTo>
                    <a:lnTo>
                      <a:pt x="7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17;p37">
                <a:extLst>
                  <a:ext uri="{FF2B5EF4-FFF2-40B4-BE49-F238E27FC236}">
                    <a16:creationId xmlns:a16="http://schemas.microsoft.com/office/drawing/2014/main" id="{6C9E3996-9650-344A-B76B-48AB761BDB8A}"/>
                  </a:ext>
                </a:extLst>
              </p:cNvPr>
              <p:cNvSpPr/>
              <p:nvPr/>
            </p:nvSpPr>
            <p:spPr>
              <a:xfrm>
                <a:off x="2557702" y="4323926"/>
                <a:ext cx="60976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5" extrusionOk="0">
                    <a:moveTo>
                      <a:pt x="1" y="514"/>
                    </a:moveTo>
                    <a:lnTo>
                      <a:pt x="765" y="1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18;p37">
                <a:extLst>
                  <a:ext uri="{FF2B5EF4-FFF2-40B4-BE49-F238E27FC236}">
                    <a16:creationId xmlns:a16="http://schemas.microsoft.com/office/drawing/2014/main" id="{36368FB9-B99A-234B-B777-1305E71B08D7}"/>
                  </a:ext>
                </a:extLst>
              </p:cNvPr>
              <p:cNvSpPr/>
              <p:nvPr/>
            </p:nvSpPr>
            <p:spPr>
              <a:xfrm>
                <a:off x="2557702" y="4323926"/>
                <a:ext cx="60976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5" fill="none" extrusionOk="0">
                    <a:moveTo>
                      <a:pt x="1" y="514"/>
                    </a:moveTo>
                    <a:lnTo>
                      <a:pt x="765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19;p37">
                <a:extLst>
                  <a:ext uri="{FF2B5EF4-FFF2-40B4-BE49-F238E27FC236}">
                    <a16:creationId xmlns:a16="http://schemas.microsoft.com/office/drawing/2014/main" id="{433DE756-C92D-4F4F-A70A-9F4ADD9FC1FD}"/>
                  </a:ext>
                </a:extLst>
              </p:cNvPr>
              <p:cNvSpPr/>
              <p:nvPr/>
            </p:nvSpPr>
            <p:spPr>
              <a:xfrm>
                <a:off x="2261426" y="4490277"/>
                <a:ext cx="90946" cy="9006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30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1"/>
                    </a:cubicBezTo>
                    <a:cubicBezTo>
                      <a:pt x="0" y="879"/>
                      <a:pt x="251" y="1130"/>
                      <a:pt x="571" y="1130"/>
                    </a:cubicBezTo>
                    <a:cubicBezTo>
                      <a:pt x="878" y="1130"/>
                      <a:pt x="1141" y="879"/>
                      <a:pt x="1141" y="571"/>
                    </a:cubicBezTo>
                    <a:cubicBezTo>
                      <a:pt x="1141" y="252"/>
                      <a:pt x="878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20;p37">
                <a:extLst>
                  <a:ext uri="{FF2B5EF4-FFF2-40B4-BE49-F238E27FC236}">
                    <a16:creationId xmlns:a16="http://schemas.microsoft.com/office/drawing/2014/main" id="{8D59008B-19AC-0A48-8483-B4B7F6F190F3}"/>
                  </a:ext>
                </a:extLst>
              </p:cNvPr>
              <p:cNvSpPr/>
              <p:nvPr/>
            </p:nvSpPr>
            <p:spPr>
              <a:xfrm>
                <a:off x="2295063" y="4282158"/>
                <a:ext cx="150966" cy="253629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182" fill="none" extrusionOk="0">
                    <a:moveTo>
                      <a:pt x="0" y="0"/>
                    </a:moveTo>
                    <a:lnTo>
                      <a:pt x="137" y="3182"/>
                    </a:lnTo>
                    <a:cubicBezTo>
                      <a:pt x="251" y="2988"/>
                      <a:pt x="1893" y="1893"/>
                      <a:pt x="1893" y="189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421;p37">
                <a:extLst>
                  <a:ext uri="{FF2B5EF4-FFF2-40B4-BE49-F238E27FC236}">
                    <a16:creationId xmlns:a16="http://schemas.microsoft.com/office/drawing/2014/main" id="{2CAE2459-53C8-0748-B871-2EC1A42375BA}"/>
                  </a:ext>
                </a:extLst>
              </p:cNvPr>
              <p:cNvSpPr/>
              <p:nvPr/>
            </p:nvSpPr>
            <p:spPr>
              <a:xfrm>
                <a:off x="1891500" y="4120350"/>
                <a:ext cx="830791" cy="829914"/>
              </a:xfrm>
              <a:custGeom>
                <a:avLst/>
                <a:gdLst/>
                <a:ahLst/>
                <a:cxnLst/>
                <a:rect l="l" t="t" r="r" b="b"/>
                <a:pathLst>
                  <a:path w="10423" h="10412" fill="none" extrusionOk="0">
                    <a:moveTo>
                      <a:pt x="10423" y="5212"/>
                    </a:moveTo>
                    <a:cubicBezTo>
                      <a:pt x="10423" y="8085"/>
                      <a:pt x="8085" y="10411"/>
                      <a:pt x="5212" y="10411"/>
                    </a:cubicBezTo>
                    <a:cubicBezTo>
                      <a:pt x="2338" y="10411"/>
                      <a:pt x="0" y="8085"/>
                      <a:pt x="0" y="5212"/>
                    </a:cubicBezTo>
                    <a:cubicBezTo>
                      <a:pt x="0" y="2327"/>
                      <a:pt x="2338" y="1"/>
                      <a:pt x="5212" y="1"/>
                    </a:cubicBezTo>
                    <a:cubicBezTo>
                      <a:pt x="8085" y="1"/>
                      <a:pt x="10423" y="2327"/>
                      <a:pt x="10423" y="52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422;p37">
              <a:extLst>
                <a:ext uri="{FF2B5EF4-FFF2-40B4-BE49-F238E27FC236}">
                  <a16:creationId xmlns:a16="http://schemas.microsoft.com/office/drawing/2014/main" id="{B55B6A47-1AC1-094C-A7C5-BE5CE0DC9387}"/>
                </a:ext>
              </a:extLst>
            </p:cNvPr>
            <p:cNvSpPr/>
            <p:nvPr/>
          </p:nvSpPr>
          <p:spPr>
            <a:xfrm rot="5400000">
              <a:off x="5369199" y="2381072"/>
              <a:ext cx="73101" cy="346450"/>
            </a:xfrm>
            <a:custGeom>
              <a:avLst/>
              <a:gdLst/>
              <a:ahLst/>
              <a:cxnLst/>
              <a:rect l="l" t="t" r="r" b="b"/>
              <a:pathLst>
                <a:path w="593" h="3057" fill="none" extrusionOk="0">
                  <a:moveTo>
                    <a:pt x="593" y="0"/>
                  </a:moveTo>
                  <a:lnTo>
                    <a:pt x="57" y="536"/>
                  </a:lnTo>
                  <a:lnTo>
                    <a:pt x="536" y="1015"/>
                  </a:lnTo>
                  <a:lnTo>
                    <a:pt x="0" y="1551"/>
                  </a:lnTo>
                  <a:lnTo>
                    <a:pt x="525" y="2076"/>
                  </a:lnTo>
                  <a:lnTo>
                    <a:pt x="0" y="2589"/>
                  </a:lnTo>
                  <a:lnTo>
                    <a:pt x="468" y="30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423;p37">
              <a:extLst>
                <a:ext uri="{FF2B5EF4-FFF2-40B4-BE49-F238E27FC236}">
                  <a16:creationId xmlns:a16="http://schemas.microsoft.com/office/drawing/2014/main" id="{5136D1E9-A7E3-E542-AA62-9EF43BEB4A87}"/>
                </a:ext>
              </a:extLst>
            </p:cNvPr>
            <p:cNvGrpSpPr/>
            <p:nvPr/>
          </p:nvGrpSpPr>
          <p:grpSpPr>
            <a:xfrm rot="2151962">
              <a:off x="6110244" y="2562444"/>
              <a:ext cx="245253" cy="286454"/>
              <a:chOff x="5785386" y="4574396"/>
              <a:chExt cx="245250" cy="286450"/>
            </a:xfrm>
          </p:grpSpPr>
          <p:sp>
            <p:nvSpPr>
              <p:cNvPr id="68" name="Google Shape;1424;p37">
                <a:extLst>
                  <a:ext uri="{FF2B5EF4-FFF2-40B4-BE49-F238E27FC236}">
                    <a16:creationId xmlns:a16="http://schemas.microsoft.com/office/drawing/2014/main" id="{9D144542-C189-2D42-BB77-079F09B738DD}"/>
                  </a:ext>
                </a:extLst>
              </p:cNvPr>
              <p:cNvSpPr/>
              <p:nvPr/>
            </p:nvSpPr>
            <p:spPr>
              <a:xfrm rot="1258950">
                <a:off x="5827609" y="4603805"/>
                <a:ext cx="187125" cy="12346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08" fill="none" extrusionOk="0">
                    <a:moveTo>
                      <a:pt x="12" y="708"/>
                    </a:moveTo>
                    <a:cubicBezTo>
                      <a:pt x="1" y="1"/>
                      <a:pt x="1073" y="1"/>
                      <a:pt x="1073" y="7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425;p37">
                <a:extLst>
                  <a:ext uri="{FF2B5EF4-FFF2-40B4-BE49-F238E27FC236}">
                    <a16:creationId xmlns:a16="http://schemas.microsoft.com/office/drawing/2014/main" id="{5CB5146D-8DE1-AF4D-A025-9016604DB5DA}"/>
                  </a:ext>
                </a:extLst>
              </p:cNvPr>
              <p:cNvSpPr/>
              <p:nvPr/>
            </p:nvSpPr>
            <p:spPr>
              <a:xfrm rot="1258950">
                <a:off x="5797942" y="4763071"/>
                <a:ext cx="83709" cy="8562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91" fill="none" extrusionOk="0">
                    <a:moveTo>
                      <a:pt x="479" y="240"/>
                    </a:moveTo>
                    <a:cubicBezTo>
                      <a:pt x="479" y="377"/>
                      <a:pt x="376" y="491"/>
                      <a:pt x="240" y="491"/>
                    </a:cubicBezTo>
                    <a:cubicBezTo>
                      <a:pt x="114" y="491"/>
                      <a:pt x="0" y="377"/>
                      <a:pt x="0" y="240"/>
                    </a:cubicBezTo>
                    <a:cubicBezTo>
                      <a:pt x="0" y="114"/>
                      <a:pt x="114" y="0"/>
                      <a:pt x="240" y="0"/>
                    </a:cubicBezTo>
                    <a:cubicBezTo>
                      <a:pt x="376" y="0"/>
                      <a:pt x="479" y="114"/>
                      <a:pt x="479" y="2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426;p37">
              <a:extLst>
                <a:ext uri="{FF2B5EF4-FFF2-40B4-BE49-F238E27FC236}">
                  <a16:creationId xmlns:a16="http://schemas.microsoft.com/office/drawing/2014/main" id="{360DFC5F-77A6-6B40-9D3F-FF69742DFC5E}"/>
                </a:ext>
              </a:extLst>
            </p:cNvPr>
            <p:cNvSpPr/>
            <p:nvPr/>
          </p:nvSpPr>
          <p:spPr>
            <a:xfrm>
              <a:off x="2848097" y="3183540"/>
              <a:ext cx="108825" cy="109032"/>
            </a:xfrm>
            <a:custGeom>
              <a:avLst/>
              <a:gdLst/>
              <a:ahLst/>
              <a:cxnLst/>
              <a:rect l="l" t="t" r="r" b="b"/>
              <a:pathLst>
                <a:path w="525" h="526" fill="none" extrusionOk="0">
                  <a:moveTo>
                    <a:pt x="525" y="263"/>
                  </a:moveTo>
                  <a:cubicBezTo>
                    <a:pt x="525" y="411"/>
                    <a:pt x="411" y="525"/>
                    <a:pt x="262" y="525"/>
                  </a:cubicBezTo>
                  <a:cubicBezTo>
                    <a:pt x="114" y="525"/>
                    <a:pt x="0" y="411"/>
                    <a:pt x="0" y="263"/>
                  </a:cubicBezTo>
                  <a:cubicBezTo>
                    <a:pt x="0" y="126"/>
                    <a:pt x="114" y="1"/>
                    <a:pt x="262" y="1"/>
                  </a:cubicBezTo>
                  <a:cubicBezTo>
                    <a:pt x="411" y="1"/>
                    <a:pt x="525" y="126"/>
                    <a:pt x="525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427;p37">
              <a:extLst>
                <a:ext uri="{FF2B5EF4-FFF2-40B4-BE49-F238E27FC236}">
                  <a16:creationId xmlns:a16="http://schemas.microsoft.com/office/drawing/2014/main" id="{62264A74-40CC-434C-92E6-C15768AD47C8}"/>
                </a:ext>
              </a:extLst>
            </p:cNvPr>
            <p:cNvGrpSpPr/>
            <p:nvPr/>
          </p:nvGrpSpPr>
          <p:grpSpPr>
            <a:xfrm>
              <a:off x="2582160" y="2209020"/>
              <a:ext cx="896637" cy="777976"/>
              <a:chOff x="7659043" y="2096021"/>
              <a:chExt cx="1370376" cy="1189020"/>
            </a:xfrm>
          </p:grpSpPr>
          <p:grpSp>
            <p:nvGrpSpPr>
              <p:cNvPr id="16" name="Google Shape;1428;p37">
                <a:extLst>
                  <a:ext uri="{FF2B5EF4-FFF2-40B4-BE49-F238E27FC236}">
                    <a16:creationId xmlns:a16="http://schemas.microsoft.com/office/drawing/2014/main" id="{1CEB5DAF-50C1-8344-8573-84AE50E2F903}"/>
                  </a:ext>
                </a:extLst>
              </p:cNvPr>
              <p:cNvGrpSpPr/>
              <p:nvPr/>
            </p:nvGrpSpPr>
            <p:grpSpPr>
              <a:xfrm rot="-1567458">
                <a:off x="7829990" y="2321337"/>
                <a:ext cx="1086873" cy="763413"/>
                <a:chOff x="4994125" y="4904500"/>
                <a:chExt cx="1086922" cy="763448"/>
              </a:xfrm>
            </p:grpSpPr>
            <p:sp>
              <p:nvSpPr>
                <p:cNvPr id="43" name="Google Shape;1429;p37">
                  <a:extLst>
                    <a:ext uri="{FF2B5EF4-FFF2-40B4-BE49-F238E27FC236}">
                      <a16:creationId xmlns:a16="http://schemas.microsoft.com/office/drawing/2014/main" id="{95C993EC-C37F-814A-B58C-CF6D4AABB2CB}"/>
                    </a:ext>
                  </a:extLst>
                </p:cNvPr>
                <p:cNvSpPr/>
                <p:nvPr/>
              </p:nvSpPr>
              <p:spPr>
                <a:xfrm>
                  <a:off x="5129513" y="5418801"/>
                  <a:ext cx="359196" cy="10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958" extrusionOk="0">
                      <a:moveTo>
                        <a:pt x="3365" y="0"/>
                      </a:moveTo>
                      <a:lnTo>
                        <a:pt x="1" y="889"/>
                      </a:lnTo>
                      <a:lnTo>
                        <a:pt x="24" y="958"/>
                      </a:lnTo>
                      <a:lnTo>
                        <a:pt x="3388" y="68"/>
                      </a:lnTo>
                      <a:lnTo>
                        <a:pt x="3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430;p37">
                  <a:extLst>
                    <a:ext uri="{FF2B5EF4-FFF2-40B4-BE49-F238E27FC236}">
                      <a16:creationId xmlns:a16="http://schemas.microsoft.com/office/drawing/2014/main" id="{4DC8D0FA-115C-CD49-A669-F0D9729DF912}"/>
                    </a:ext>
                  </a:extLst>
                </p:cNvPr>
                <p:cNvSpPr/>
                <p:nvPr/>
              </p:nvSpPr>
              <p:spPr>
                <a:xfrm>
                  <a:off x="4994125" y="5426859"/>
                  <a:ext cx="240029" cy="182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" h="1717" extrusionOk="0">
                      <a:moveTo>
                        <a:pt x="1133" y="0"/>
                      </a:moveTo>
                      <a:cubicBezTo>
                        <a:pt x="1105" y="0"/>
                        <a:pt x="1078" y="1"/>
                        <a:pt x="1050" y="4"/>
                      </a:cubicBezTo>
                      <a:cubicBezTo>
                        <a:pt x="297" y="84"/>
                        <a:pt x="1" y="1042"/>
                        <a:pt x="594" y="1520"/>
                      </a:cubicBezTo>
                      <a:cubicBezTo>
                        <a:pt x="750" y="1652"/>
                        <a:pt x="943" y="1716"/>
                        <a:pt x="1136" y="1716"/>
                      </a:cubicBezTo>
                      <a:cubicBezTo>
                        <a:pt x="1378" y="1716"/>
                        <a:pt x="1620" y="1615"/>
                        <a:pt x="1791" y="1418"/>
                      </a:cubicBezTo>
                      <a:cubicBezTo>
                        <a:pt x="2263" y="847"/>
                        <a:pt x="1847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431;p37">
                  <a:extLst>
                    <a:ext uri="{FF2B5EF4-FFF2-40B4-BE49-F238E27FC236}">
                      <a16:creationId xmlns:a16="http://schemas.microsoft.com/office/drawing/2014/main" id="{14E44296-98A6-C347-B3FA-ED4DD4D1884D}"/>
                    </a:ext>
                  </a:extLst>
                </p:cNvPr>
                <p:cNvSpPr/>
                <p:nvPr/>
              </p:nvSpPr>
              <p:spPr>
                <a:xfrm>
                  <a:off x="5000168" y="5428449"/>
                  <a:ext cx="236001" cy="183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1734" extrusionOk="0">
                      <a:moveTo>
                        <a:pt x="1073" y="34"/>
                      </a:moveTo>
                      <a:lnTo>
                        <a:pt x="1084" y="46"/>
                      </a:lnTo>
                      <a:cubicBezTo>
                        <a:pt x="1097" y="45"/>
                        <a:pt x="1110" y="45"/>
                        <a:pt x="1124" y="45"/>
                      </a:cubicBezTo>
                      <a:cubicBezTo>
                        <a:pt x="1293" y="45"/>
                        <a:pt x="1460" y="112"/>
                        <a:pt x="1597" y="228"/>
                      </a:cubicBezTo>
                      <a:cubicBezTo>
                        <a:pt x="2225" y="784"/>
                        <a:pt x="1713" y="1658"/>
                        <a:pt x="1057" y="1658"/>
                      </a:cubicBezTo>
                      <a:cubicBezTo>
                        <a:pt x="891" y="1658"/>
                        <a:pt x="716" y="1602"/>
                        <a:pt x="548" y="1471"/>
                      </a:cubicBezTo>
                      <a:cubicBezTo>
                        <a:pt x="1" y="1004"/>
                        <a:pt x="275" y="103"/>
                        <a:pt x="1004" y="34"/>
                      </a:cubicBezTo>
                      <a:close/>
                      <a:moveTo>
                        <a:pt x="1118" y="0"/>
                      </a:moveTo>
                      <a:cubicBezTo>
                        <a:pt x="639" y="0"/>
                        <a:pt x="263" y="377"/>
                        <a:pt x="252" y="844"/>
                      </a:cubicBezTo>
                      <a:cubicBezTo>
                        <a:pt x="240" y="1323"/>
                        <a:pt x="605" y="1711"/>
                        <a:pt x="1073" y="1733"/>
                      </a:cubicBezTo>
                      <a:lnTo>
                        <a:pt x="1153" y="1733"/>
                      </a:lnTo>
                      <a:cubicBezTo>
                        <a:pt x="1620" y="1711"/>
                        <a:pt x="1996" y="1323"/>
                        <a:pt x="1985" y="844"/>
                      </a:cubicBezTo>
                      <a:cubicBezTo>
                        <a:pt x="1974" y="377"/>
                        <a:pt x="1586" y="0"/>
                        <a:pt x="1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432;p37">
                  <a:extLst>
                    <a:ext uri="{FF2B5EF4-FFF2-40B4-BE49-F238E27FC236}">
                      <a16:creationId xmlns:a16="http://schemas.microsoft.com/office/drawing/2014/main" id="{2366E5AC-561C-D74C-8A8C-D747BDED473B}"/>
                    </a:ext>
                  </a:extLst>
                </p:cNvPr>
                <p:cNvSpPr/>
                <p:nvPr/>
              </p:nvSpPr>
              <p:spPr>
                <a:xfrm>
                  <a:off x="5274656" y="5129792"/>
                  <a:ext cx="320498" cy="234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" h="2213" extrusionOk="0">
                      <a:moveTo>
                        <a:pt x="46" y="1"/>
                      </a:moveTo>
                      <a:lnTo>
                        <a:pt x="0" y="58"/>
                      </a:lnTo>
                      <a:lnTo>
                        <a:pt x="2976" y="2213"/>
                      </a:lnTo>
                      <a:lnTo>
                        <a:pt x="3022" y="2156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433;p37">
                  <a:extLst>
                    <a:ext uri="{FF2B5EF4-FFF2-40B4-BE49-F238E27FC236}">
                      <a16:creationId xmlns:a16="http://schemas.microsoft.com/office/drawing/2014/main" id="{177B551C-AA55-5740-A9FF-AA24A6F7AED2}"/>
                    </a:ext>
                  </a:extLst>
                </p:cNvPr>
                <p:cNvSpPr/>
                <p:nvPr/>
              </p:nvSpPr>
              <p:spPr>
                <a:xfrm>
                  <a:off x="5659086" y="5010096"/>
                  <a:ext cx="152457" cy="34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3217" extrusionOk="0">
                      <a:moveTo>
                        <a:pt x="1369" y="1"/>
                      </a:moveTo>
                      <a:lnTo>
                        <a:pt x="0" y="3194"/>
                      </a:lnTo>
                      <a:lnTo>
                        <a:pt x="69" y="3216"/>
                      </a:lnTo>
                      <a:lnTo>
                        <a:pt x="1437" y="24"/>
                      </a:lnTo>
                      <a:lnTo>
                        <a:pt x="13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434;p37">
                  <a:extLst>
                    <a:ext uri="{FF2B5EF4-FFF2-40B4-BE49-F238E27FC236}">
                      <a16:creationId xmlns:a16="http://schemas.microsoft.com/office/drawing/2014/main" id="{E60639E1-6B80-1F4E-A83A-B56A3D769416}"/>
                    </a:ext>
                  </a:extLst>
                </p:cNvPr>
                <p:cNvSpPr/>
                <p:nvPr/>
              </p:nvSpPr>
              <p:spPr>
                <a:xfrm>
                  <a:off x="5700222" y="5435658"/>
                  <a:ext cx="241832" cy="12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1198" extrusionOk="0">
                      <a:moveTo>
                        <a:pt x="34" y="1"/>
                      </a:moveTo>
                      <a:lnTo>
                        <a:pt x="0" y="69"/>
                      </a:lnTo>
                      <a:lnTo>
                        <a:pt x="2246" y="1198"/>
                      </a:lnTo>
                      <a:lnTo>
                        <a:pt x="2281" y="1130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435;p37">
                  <a:extLst>
                    <a:ext uri="{FF2B5EF4-FFF2-40B4-BE49-F238E27FC236}">
                      <a16:creationId xmlns:a16="http://schemas.microsoft.com/office/drawing/2014/main" id="{F816B928-6549-3343-961A-3072CFBD05AF}"/>
                    </a:ext>
                  </a:extLst>
                </p:cNvPr>
                <p:cNvSpPr/>
                <p:nvPr/>
              </p:nvSpPr>
              <p:spPr>
                <a:xfrm>
                  <a:off x="5447469" y="5234009"/>
                  <a:ext cx="344671" cy="30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2880" extrusionOk="0">
                      <a:moveTo>
                        <a:pt x="1637" y="0"/>
                      </a:moveTo>
                      <a:cubicBezTo>
                        <a:pt x="1472" y="0"/>
                        <a:pt x="1305" y="29"/>
                        <a:pt x="1141" y="90"/>
                      </a:cubicBezTo>
                      <a:cubicBezTo>
                        <a:pt x="389" y="363"/>
                        <a:pt x="1" y="1184"/>
                        <a:pt x="275" y="1925"/>
                      </a:cubicBezTo>
                      <a:cubicBezTo>
                        <a:pt x="489" y="2514"/>
                        <a:pt x="1045" y="2880"/>
                        <a:pt x="1632" y="2880"/>
                      </a:cubicBezTo>
                      <a:cubicBezTo>
                        <a:pt x="1795" y="2880"/>
                        <a:pt x="1961" y="2852"/>
                        <a:pt x="2122" y="2792"/>
                      </a:cubicBezTo>
                      <a:cubicBezTo>
                        <a:pt x="2874" y="2518"/>
                        <a:pt x="3251" y="1686"/>
                        <a:pt x="2977" y="945"/>
                      </a:cubicBezTo>
                      <a:cubicBezTo>
                        <a:pt x="2764" y="358"/>
                        <a:pt x="2218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436;p37">
                  <a:extLst>
                    <a:ext uri="{FF2B5EF4-FFF2-40B4-BE49-F238E27FC236}">
                      <a16:creationId xmlns:a16="http://schemas.microsoft.com/office/drawing/2014/main" id="{F5B529EB-4002-6549-A4CA-2C6B6547C29A}"/>
                    </a:ext>
                  </a:extLst>
                </p:cNvPr>
                <p:cNvSpPr/>
                <p:nvPr/>
              </p:nvSpPr>
              <p:spPr>
                <a:xfrm>
                  <a:off x="5433050" y="5230828"/>
                  <a:ext cx="363967" cy="31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2959" extrusionOk="0">
                      <a:moveTo>
                        <a:pt x="1741" y="88"/>
                      </a:moveTo>
                      <a:cubicBezTo>
                        <a:pt x="2245" y="88"/>
                        <a:pt x="2733" y="357"/>
                        <a:pt x="2988" y="827"/>
                      </a:cubicBezTo>
                      <a:cubicBezTo>
                        <a:pt x="3341" y="1499"/>
                        <a:pt x="3090" y="2343"/>
                        <a:pt x="2429" y="2719"/>
                      </a:cubicBezTo>
                      <a:cubicBezTo>
                        <a:pt x="2221" y="2827"/>
                        <a:pt x="1991" y="2885"/>
                        <a:pt x="1761" y="2885"/>
                      </a:cubicBezTo>
                      <a:cubicBezTo>
                        <a:pt x="1625" y="2885"/>
                        <a:pt x="1489" y="2865"/>
                        <a:pt x="1357" y="2822"/>
                      </a:cubicBezTo>
                      <a:cubicBezTo>
                        <a:pt x="160" y="2457"/>
                        <a:pt x="0" y="827"/>
                        <a:pt x="1095" y="245"/>
                      </a:cubicBezTo>
                      <a:cubicBezTo>
                        <a:pt x="1302" y="138"/>
                        <a:pt x="1523" y="88"/>
                        <a:pt x="1741" y="88"/>
                      </a:cubicBezTo>
                      <a:close/>
                      <a:moveTo>
                        <a:pt x="1765" y="0"/>
                      </a:moveTo>
                      <a:cubicBezTo>
                        <a:pt x="1532" y="0"/>
                        <a:pt x="1295" y="56"/>
                        <a:pt x="1072" y="177"/>
                      </a:cubicBezTo>
                      <a:cubicBezTo>
                        <a:pt x="354" y="564"/>
                        <a:pt x="80" y="1454"/>
                        <a:pt x="468" y="2172"/>
                      </a:cubicBezTo>
                      <a:cubicBezTo>
                        <a:pt x="650" y="2514"/>
                        <a:pt x="958" y="2776"/>
                        <a:pt x="1334" y="2891"/>
                      </a:cubicBezTo>
                      <a:cubicBezTo>
                        <a:pt x="1471" y="2925"/>
                        <a:pt x="1619" y="2948"/>
                        <a:pt x="1768" y="2948"/>
                      </a:cubicBezTo>
                      <a:lnTo>
                        <a:pt x="1768" y="2959"/>
                      </a:lnTo>
                      <a:cubicBezTo>
                        <a:pt x="2725" y="2959"/>
                        <a:pt x="3432" y="2047"/>
                        <a:pt x="3193" y="1123"/>
                      </a:cubicBezTo>
                      <a:cubicBezTo>
                        <a:pt x="3025" y="435"/>
                        <a:pt x="2413" y="0"/>
                        <a:pt x="17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437;p37">
                  <a:extLst>
                    <a:ext uri="{FF2B5EF4-FFF2-40B4-BE49-F238E27FC236}">
                      <a16:creationId xmlns:a16="http://schemas.microsoft.com/office/drawing/2014/main" id="{A3B540FA-D05D-C14F-9F9B-788A6918532F}"/>
                    </a:ext>
                  </a:extLst>
                </p:cNvPr>
                <p:cNvSpPr/>
                <p:nvPr/>
              </p:nvSpPr>
              <p:spPr>
                <a:xfrm>
                  <a:off x="5718352" y="4907363"/>
                  <a:ext cx="214903" cy="181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713" extrusionOk="0">
                      <a:moveTo>
                        <a:pt x="950" y="1"/>
                      </a:moveTo>
                      <a:cubicBezTo>
                        <a:pt x="886" y="1"/>
                        <a:pt x="820" y="8"/>
                        <a:pt x="753" y="23"/>
                      </a:cubicBezTo>
                      <a:cubicBezTo>
                        <a:pt x="297" y="126"/>
                        <a:pt x="0" y="582"/>
                        <a:pt x="103" y="1038"/>
                      </a:cubicBezTo>
                      <a:cubicBezTo>
                        <a:pt x="189" y="1471"/>
                        <a:pt x="563" y="1713"/>
                        <a:pt x="941" y="1713"/>
                      </a:cubicBezTo>
                      <a:cubicBezTo>
                        <a:pt x="1211" y="1713"/>
                        <a:pt x="1483" y="1589"/>
                        <a:pt x="1654" y="1323"/>
                      </a:cubicBezTo>
                      <a:cubicBezTo>
                        <a:pt x="2027" y="733"/>
                        <a:pt x="1590" y="1"/>
                        <a:pt x="9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438;p37">
                  <a:extLst>
                    <a:ext uri="{FF2B5EF4-FFF2-40B4-BE49-F238E27FC236}">
                      <a16:creationId xmlns:a16="http://schemas.microsoft.com/office/drawing/2014/main" id="{CBB4884F-3747-2741-8A59-F8DDEC9CDD09}"/>
                    </a:ext>
                  </a:extLst>
                </p:cNvPr>
                <p:cNvSpPr/>
                <p:nvPr/>
              </p:nvSpPr>
              <p:spPr>
                <a:xfrm>
                  <a:off x="5690469" y="4904500"/>
                  <a:ext cx="244376" cy="186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761" extrusionOk="0">
                      <a:moveTo>
                        <a:pt x="1137" y="69"/>
                      </a:moveTo>
                      <a:cubicBezTo>
                        <a:pt x="1153" y="69"/>
                        <a:pt x="1170" y="70"/>
                        <a:pt x="1187" y="73"/>
                      </a:cubicBezTo>
                      <a:cubicBezTo>
                        <a:pt x="2156" y="73"/>
                        <a:pt x="2304" y="1464"/>
                        <a:pt x="1358" y="1670"/>
                      </a:cubicBezTo>
                      <a:cubicBezTo>
                        <a:pt x="1298" y="1684"/>
                        <a:pt x="1238" y="1691"/>
                        <a:pt x="1179" y="1691"/>
                      </a:cubicBezTo>
                      <a:cubicBezTo>
                        <a:pt x="811" y="1691"/>
                        <a:pt x="479" y="1427"/>
                        <a:pt x="400" y="1054"/>
                      </a:cubicBezTo>
                      <a:cubicBezTo>
                        <a:pt x="297" y="621"/>
                        <a:pt x="571" y="176"/>
                        <a:pt x="1016" y="85"/>
                      </a:cubicBezTo>
                      <a:cubicBezTo>
                        <a:pt x="1056" y="77"/>
                        <a:pt x="1096" y="69"/>
                        <a:pt x="1137" y="69"/>
                      </a:cubicBezTo>
                      <a:close/>
                      <a:moveTo>
                        <a:pt x="1184" y="0"/>
                      </a:moveTo>
                      <a:cubicBezTo>
                        <a:pt x="1155" y="0"/>
                        <a:pt x="1125" y="2"/>
                        <a:pt x="1096" y="5"/>
                      </a:cubicBezTo>
                      <a:cubicBezTo>
                        <a:pt x="1" y="130"/>
                        <a:pt x="69" y="1761"/>
                        <a:pt x="1187" y="1761"/>
                      </a:cubicBezTo>
                      <a:cubicBezTo>
                        <a:pt x="1255" y="1761"/>
                        <a:pt x="1312" y="1761"/>
                        <a:pt x="1381" y="1749"/>
                      </a:cubicBezTo>
                      <a:cubicBezTo>
                        <a:pt x="1837" y="1647"/>
                        <a:pt x="2133" y="1202"/>
                        <a:pt x="2065" y="746"/>
                      </a:cubicBezTo>
                      <a:cubicBezTo>
                        <a:pt x="1990" y="308"/>
                        <a:pt x="1615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439;p37">
                  <a:extLst>
                    <a:ext uri="{FF2B5EF4-FFF2-40B4-BE49-F238E27FC236}">
                      <a16:creationId xmlns:a16="http://schemas.microsoft.com/office/drawing/2014/main" id="{2FE390E8-BA72-F548-8CD5-F511E040B88C}"/>
                    </a:ext>
                  </a:extLst>
                </p:cNvPr>
                <p:cNvSpPr/>
                <p:nvPr/>
              </p:nvSpPr>
              <p:spPr>
                <a:xfrm>
                  <a:off x="5156125" y="5035858"/>
                  <a:ext cx="195289" cy="169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1595" extrusionOk="0">
                      <a:moveTo>
                        <a:pt x="918" y="0"/>
                      </a:moveTo>
                      <a:cubicBezTo>
                        <a:pt x="793" y="0"/>
                        <a:pt x="663" y="31"/>
                        <a:pt x="537" y="100"/>
                      </a:cubicBezTo>
                      <a:cubicBezTo>
                        <a:pt x="149" y="305"/>
                        <a:pt x="1" y="784"/>
                        <a:pt x="206" y="1172"/>
                      </a:cubicBezTo>
                      <a:cubicBezTo>
                        <a:pt x="362" y="1458"/>
                        <a:pt x="639" y="1595"/>
                        <a:pt x="914" y="1595"/>
                      </a:cubicBezTo>
                      <a:cubicBezTo>
                        <a:pt x="1242" y="1595"/>
                        <a:pt x="1565" y="1401"/>
                        <a:pt x="1677" y="1035"/>
                      </a:cubicBezTo>
                      <a:cubicBezTo>
                        <a:pt x="1841" y="488"/>
                        <a:pt x="1416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440;p37">
                  <a:extLst>
                    <a:ext uri="{FF2B5EF4-FFF2-40B4-BE49-F238E27FC236}">
                      <a16:creationId xmlns:a16="http://schemas.microsoft.com/office/drawing/2014/main" id="{870F5EDD-DF64-FF4B-B3F4-A541E0ED2937}"/>
                    </a:ext>
                  </a:extLst>
                </p:cNvPr>
                <p:cNvSpPr/>
                <p:nvPr/>
              </p:nvSpPr>
              <p:spPr>
                <a:xfrm>
                  <a:off x="5130786" y="5031300"/>
                  <a:ext cx="248829" cy="17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671" extrusionOk="0">
                      <a:moveTo>
                        <a:pt x="1104" y="84"/>
                      </a:moveTo>
                      <a:cubicBezTo>
                        <a:pt x="1120" y="84"/>
                        <a:pt x="1136" y="84"/>
                        <a:pt x="1152" y="86"/>
                      </a:cubicBezTo>
                      <a:cubicBezTo>
                        <a:pt x="1232" y="86"/>
                        <a:pt x="1300" y="86"/>
                        <a:pt x="1380" y="109"/>
                      </a:cubicBezTo>
                      <a:cubicBezTo>
                        <a:pt x="1779" y="234"/>
                        <a:pt x="2007" y="656"/>
                        <a:pt x="1882" y="1067"/>
                      </a:cubicBezTo>
                      <a:cubicBezTo>
                        <a:pt x="1784" y="1404"/>
                        <a:pt x="1475" y="1603"/>
                        <a:pt x="1155" y="1603"/>
                      </a:cubicBezTo>
                      <a:cubicBezTo>
                        <a:pt x="988" y="1603"/>
                        <a:pt x="818" y="1549"/>
                        <a:pt x="673" y="1431"/>
                      </a:cubicBezTo>
                      <a:cubicBezTo>
                        <a:pt x="251" y="1089"/>
                        <a:pt x="320" y="428"/>
                        <a:pt x="799" y="166"/>
                      </a:cubicBezTo>
                      <a:cubicBezTo>
                        <a:pt x="898" y="116"/>
                        <a:pt x="997" y="84"/>
                        <a:pt x="1104" y="84"/>
                      </a:cubicBezTo>
                      <a:close/>
                      <a:moveTo>
                        <a:pt x="1181" y="0"/>
                      </a:moveTo>
                      <a:cubicBezTo>
                        <a:pt x="1110" y="0"/>
                        <a:pt x="1036" y="9"/>
                        <a:pt x="958" y="29"/>
                      </a:cubicBezTo>
                      <a:cubicBezTo>
                        <a:pt x="0" y="268"/>
                        <a:pt x="171" y="1671"/>
                        <a:pt x="1152" y="1671"/>
                      </a:cubicBezTo>
                      <a:cubicBezTo>
                        <a:pt x="1289" y="1671"/>
                        <a:pt x="1426" y="1637"/>
                        <a:pt x="1551" y="1580"/>
                      </a:cubicBezTo>
                      <a:cubicBezTo>
                        <a:pt x="2347" y="1150"/>
                        <a:pt x="1979" y="0"/>
                        <a:pt x="11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441;p37">
                  <a:extLst>
                    <a:ext uri="{FF2B5EF4-FFF2-40B4-BE49-F238E27FC236}">
                      <a16:creationId xmlns:a16="http://schemas.microsoft.com/office/drawing/2014/main" id="{0EC479C2-0843-8F4A-8BC2-10E10131D922}"/>
                    </a:ext>
                  </a:extLst>
                </p:cNvPr>
                <p:cNvSpPr/>
                <p:nvPr/>
              </p:nvSpPr>
              <p:spPr>
                <a:xfrm>
                  <a:off x="5858511" y="5483049"/>
                  <a:ext cx="209177" cy="18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" h="1709" extrusionOk="0">
                      <a:moveTo>
                        <a:pt x="977" y="1"/>
                      </a:moveTo>
                      <a:cubicBezTo>
                        <a:pt x="839" y="1"/>
                        <a:pt x="697" y="35"/>
                        <a:pt x="560" y="112"/>
                      </a:cubicBezTo>
                      <a:cubicBezTo>
                        <a:pt x="149" y="329"/>
                        <a:pt x="1" y="831"/>
                        <a:pt x="218" y="1253"/>
                      </a:cubicBezTo>
                      <a:cubicBezTo>
                        <a:pt x="379" y="1560"/>
                        <a:pt x="677" y="1708"/>
                        <a:pt x="973" y="1708"/>
                      </a:cubicBezTo>
                      <a:cubicBezTo>
                        <a:pt x="1324" y="1708"/>
                        <a:pt x="1674" y="1500"/>
                        <a:pt x="1791" y="1104"/>
                      </a:cubicBezTo>
                      <a:cubicBezTo>
                        <a:pt x="1973" y="524"/>
                        <a:pt x="151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442;p37">
                  <a:extLst>
                    <a:ext uri="{FF2B5EF4-FFF2-40B4-BE49-F238E27FC236}">
                      <a16:creationId xmlns:a16="http://schemas.microsoft.com/office/drawing/2014/main" id="{01B998FE-7C2B-6043-9483-91D6CED66A6E}"/>
                    </a:ext>
                  </a:extLst>
                </p:cNvPr>
                <p:cNvSpPr/>
                <p:nvPr/>
              </p:nvSpPr>
              <p:spPr>
                <a:xfrm>
                  <a:off x="5833702" y="5479763"/>
                  <a:ext cx="247345" cy="18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1775" extrusionOk="0">
                      <a:moveTo>
                        <a:pt x="1204" y="75"/>
                      </a:moveTo>
                      <a:cubicBezTo>
                        <a:pt x="2048" y="75"/>
                        <a:pt x="2333" y="1204"/>
                        <a:pt x="1580" y="1603"/>
                      </a:cubicBezTo>
                      <a:cubicBezTo>
                        <a:pt x="1439" y="1679"/>
                        <a:pt x="1302" y="1712"/>
                        <a:pt x="1174" y="1712"/>
                      </a:cubicBezTo>
                      <a:cubicBezTo>
                        <a:pt x="435" y="1712"/>
                        <a:pt x="0" y="604"/>
                        <a:pt x="816" y="166"/>
                      </a:cubicBezTo>
                      <a:cubicBezTo>
                        <a:pt x="930" y="109"/>
                        <a:pt x="1067" y="75"/>
                        <a:pt x="1204" y="75"/>
                      </a:cubicBezTo>
                      <a:close/>
                      <a:moveTo>
                        <a:pt x="1201" y="0"/>
                      </a:moveTo>
                      <a:cubicBezTo>
                        <a:pt x="1060" y="0"/>
                        <a:pt x="916" y="35"/>
                        <a:pt x="782" y="109"/>
                      </a:cubicBezTo>
                      <a:cubicBezTo>
                        <a:pt x="577" y="212"/>
                        <a:pt x="417" y="406"/>
                        <a:pt x="349" y="634"/>
                      </a:cubicBezTo>
                      <a:cubicBezTo>
                        <a:pt x="281" y="850"/>
                        <a:pt x="303" y="1101"/>
                        <a:pt x="417" y="1307"/>
                      </a:cubicBezTo>
                      <a:cubicBezTo>
                        <a:pt x="566" y="1592"/>
                        <a:pt x="873" y="1774"/>
                        <a:pt x="1204" y="1774"/>
                      </a:cubicBezTo>
                      <a:cubicBezTo>
                        <a:pt x="1341" y="1774"/>
                        <a:pt x="1489" y="1740"/>
                        <a:pt x="1615" y="1671"/>
                      </a:cubicBezTo>
                      <a:cubicBezTo>
                        <a:pt x="2048" y="1443"/>
                        <a:pt x="2208" y="907"/>
                        <a:pt x="1980" y="474"/>
                      </a:cubicBezTo>
                      <a:cubicBezTo>
                        <a:pt x="1822" y="175"/>
                        <a:pt x="1517" y="0"/>
                        <a:pt x="1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443;p37">
                  <a:extLst>
                    <a:ext uri="{FF2B5EF4-FFF2-40B4-BE49-F238E27FC236}">
                      <a16:creationId xmlns:a16="http://schemas.microsoft.com/office/drawing/2014/main" id="{C6215A6A-F6EF-E646-BB3F-B4DFA2331D69}"/>
                    </a:ext>
                  </a:extLst>
                </p:cNvPr>
                <p:cNvSpPr/>
                <p:nvPr/>
              </p:nvSpPr>
              <p:spPr>
                <a:xfrm>
                  <a:off x="5492210" y="5307481"/>
                  <a:ext cx="47285" cy="154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461" extrusionOk="0">
                      <a:moveTo>
                        <a:pt x="343" y="1"/>
                      </a:moveTo>
                      <a:lnTo>
                        <a:pt x="343" y="1"/>
                      </a:lnTo>
                      <a:cubicBezTo>
                        <a:pt x="1" y="434"/>
                        <a:pt x="24" y="1050"/>
                        <a:pt x="389" y="1461"/>
                      </a:cubicBezTo>
                      <a:lnTo>
                        <a:pt x="446" y="1415"/>
                      </a:lnTo>
                      <a:cubicBezTo>
                        <a:pt x="103" y="1027"/>
                        <a:pt x="81" y="457"/>
                        <a:pt x="400" y="47"/>
                      </a:cubicBez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444;p37">
                  <a:extLst>
                    <a:ext uri="{FF2B5EF4-FFF2-40B4-BE49-F238E27FC236}">
                      <a16:creationId xmlns:a16="http://schemas.microsoft.com/office/drawing/2014/main" id="{4FF8FDD6-68BE-0C4F-8967-BAC34DC3BCCC}"/>
                    </a:ext>
                  </a:extLst>
                </p:cNvPr>
                <p:cNvSpPr/>
                <p:nvPr/>
              </p:nvSpPr>
              <p:spPr>
                <a:xfrm>
                  <a:off x="5553914" y="5473189"/>
                  <a:ext cx="30322" cy="18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72" extrusionOk="0">
                      <a:moveTo>
                        <a:pt x="46" y="0"/>
                      </a:moveTo>
                      <a:lnTo>
                        <a:pt x="0" y="46"/>
                      </a:lnTo>
                      <a:cubicBezTo>
                        <a:pt x="80" y="126"/>
                        <a:pt x="183" y="171"/>
                        <a:pt x="285" y="171"/>
                      </a:cubicBezTo>
                      <a:lnTo>
                        <a:pt x="285" y="103"/>
                      </a:lnTo>
                      <a:cubicBezTo>
                        <a:pt x="194" y="103"/>
                        <a:pt x="114" y="57"/>
                        <a:pt x="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445;p37">
                  <a:extLst>
                    <a:ext uri="{FF2B5EF4-FFF2-40B4-BE49-F238E27FC236}">
                      <a16:creationId xmlns:a16="http://schemas.microsoft.com/office/drawing/2014/main" id="{3DB8938E-2537-2F4B-B0C8-8BAC428276DD}"/>
                    </a:ext>
                  </a:extLst>
                </p:cNvPr>
                <p:cNvSpPr/>
                <p:nvPr/>
              </p:nvSpPr>
              <p:spPr>
                <a:xfrm>
                  <a:off x="5751006" y="4970232"/>
                  <a:ext cx="3265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617" extrusionOk="0">
                      <a:moveTo>
                        <a:pt x="68" y="1"/>
                      </a:moveTo>
                      <a:lnTo>
                        <a:pt x="68" y="1"/>
                      </a:lnTo>
                      <a:cubicBezTo>
                        <a:pt x="0" y="229"/>
                        <a:pt x="80" y="480"/>
                        <a:pt x="262" y="616"/>
                      </a:cubicBezTo>
                      <a:lnTo>
                        <a:pt x="308" y="559"/>
                      </a:lnTo>
                      <a:cubicBezTo>
                        <a:pt x="148" y="434"/>
                        <a:pt x="80" y="229"/>
                        <a:pt x="137" y="23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446;p37">
                  <a:extLst>
                    <a:ext uri="{FF2B5EF4-FFF2-40B4-BE49-F238E27FC236}">
                      <a16:creationId xmlns:a16="http://schemas.microsoft.com/office/drawing/2014/main" id="{69581870-A047-2C4D-A3E2-D522C50102A6}"/>
                    </a:ext>
                  </a:extLst>
                </p:cNvPr>
                <p:cNvSpPr/>
                <p:nvPr/>
              </p:nvSpPr>
              <p:spPr>
                <a:xfrm>
                  <a:off x="5807727" y="5041583"/>
                  <a:ext cx="40076" cy="14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138" extrusionOk="0">
                      <a:moveTo>
                        <a:pt x="343" y="0"/>
                      </a:moveTo>
                      <a:cubicBezTo>
                        <a:pt x="277" y="44"/>
                        <a:pt x="207" y="65"/>
                        <a:pt x="138" y="65"/>
                      </a:cubicBezTo>
                      <a:cubicBezTo>
                        <a:pt x="99" y="65"/>
                        <a:pt x="61" y="58"/>
                        <a:pt x="24" y="46"/>
                      </a:cubicBezTo>
                      <a:lnTo>
                        <a:pt x="1" y="114"/>
                      </a:lnTo>
                      <a:cubicBezTo>
                        <a:pt x="47" y="126"/>
                        <a:pt x="92" y="137"/>
                        <a:pt x="149" y="137"/>
                      </a:cubicBezTo>
                      <a:cubicBezTo>
                        <a:pt x="229" y="137"/>
                        <a:pt x="309" y="114"/>
                        <a:pt x="377" y="69"/>
                      </a:cubicBez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447;p37">
                  <a:extLst>
                    <a:ext uri="{FF2B5EF4-FFF2-40B4-BE49-F238E27FC236}">
                      <a16:creationId xmlns:a16="http://schemas.microsoft.com/office/drawing/2014/main" id="{C9658130-00B5-8240-9B9A-CB8BF27FE3BE}"/>
                    </a:ext>
                  </a:extLst>
                </p:cNvPr>
                <p:cNvSpPr/>
                <p:nvPr/>
              </p:nvSpPr>
              <p:spPr>
                <a:xfrm>
                  <a:off x="5868265" y="4995677"/>
                  <a:ext cx="16963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1" extrusionOk="0">
                      <a:moveTo>
                        <a:pt x="80" y="0"/>
                      </a:moveTo>
                      <a:cubicBezTo>
                        <a:pt x="91" y="103"/>
                        <a:pt x="57" y="205"/>
                        <a:pt x="0" y="285"/>
                      </a:cubicBezTo>
                      <a:lnTo>
                        <a:pt x="57" y="331"/>
                      </a:lnTo>
                      <a:cubicBezTo>
                        <a:pt x="126" y="240"/>
                        <a:pt x="160" y="125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448;p37">
                  <a:extLst>
                    <a:ext uri="{FF2B5EF4-FFF2-40B4-BE49-F238E27FC236}">
                      <a16:creationId xmlns:a16="http://schemas.microsoft.com/office/drawing/2014/main" id="{9F6AC031-FDE0-3A49-A61D-C58401D66FC3}"/>
                    </a:ext>
                  </a:extLst>
                </p:cNvPr>
                <p:cNvSpPr/>
                <p:nvPr/>
              </p:nvSpPr>
              <p:spPr>
                <a:xfrm>
                  <a:off x="5192384" y="5105619"/>
                  <a:ext cx="19508" cy="4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434" extrusionOk="0">
                      <a:moveTo>
                        <a:pt x="69" y="1"/>
                      </a:moveTo>
                      <a:lnTo>
                        <a:pt x="1" y="12"/>
                      </a:lnTo>
                      <a:cubicBezTo>
                        <a:pt x="12" y="160"/>
                        <a:pt x="58" y="297"/>
                        <a:pt x="115" y="434"/>
                      </a:cubicBezTo>
                      <a:lnTo>
                        <a:pt x="183" y="400"/>
                      </a:lnTo>
                      <a:cubicBezTo>
                        <a:pt x="126" y="274"/>
                        <a:pt x="92" y="138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449;p37">
                  <a:extLst>
                    <a:ext uri="{FF2B5EF4-FFF2-40B4-BE49-F238E27FC236}">
                      <a16:creationId xmlns:a16="http://schemas.microsoft.com/office/drawing/2014/main" id="{438138FA-677D-214D-BD4A-0F379A9ED813}"/>
                    </a:ext>
                  </a:extLst>
                </p:cNvPr>
                <p:cNvSpPr/>
                <p:nvPr/>
              </p:nvSpPr>
              <p:spPr>
                <a:xfrm>
                  <a:off x="5225038" y="5167323"/>
                  <a:ext cx="47285" cy="1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03" extrusionOk="0">
                      <a:moveTo>
                        <a:pt x="35" y="0"/>
                      </a:moveTo>
                      <a:lnTo>
                        <a:pt x="1" y="69"/>
                      </a:lnTo>
                      <a:cubicBezTo>
                        <a:pt x="69" y="91"/>
                        <a:pt x="138" y="103"/>
                        <a:pt x="217" y="103"/>
                      </a:cubicBezTo>
                      <a:cubicBezTo>
                        <a:pt x="297" y="103"/>
                        <a:pt x="377" y="91"/>
                        <a:pt x="446" y="69"/>
                      </a:cubicBezTo>
                      <a:lnTo>
                        <a:pt x="411" y="0"/>
                      </a:lnTo>
                      <a:cubicBezTo>
                        <a:pt x="354" y="23"/>
                        <a:pt x="289" y="34"/>
                        <a:pt x="223" y="34"/>
                      </a:cubicBezTo>
                      <a:cubicBezTo>
                        <a:pt x="158" y="34"/>
                        <a:pt x="92" y="23"/>
                        <a:pt x="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450;p37">
                  <a:extLst>
                    <a:ext uri="{FF2B5EF4-FFF2-40B4-BE49-F238E27FC236}">
                      <a16:creationId xmlns:a16="http://schemas.microsoft.com/office/drawing/2014/main" id="{C68DC0A1-60EB-DC40-8ABA-003337298367}"/>
                    </a:ext>
                  </a:extLst>
                </p:cNvPr>
                <p:cNvSpPr/>
                <p:nvPr/>
              </p:nvSpPr>
              <p:spPr>
                <a:xfrm>
                  <a:off x="5046181" y="5521534"/>
                  <a:ext cx="90753" cy="6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71" extrusionOk="0">
                      <a:moveTo>
                        <a:pt x="69" y="0"/>
                      </a:moveTo>
                      <a:lnTo>
                        <a:pt x="0" y="23"/>
                      </a:lnTo>
                      <a:cubicBezTo>
                        <a:pt x="46" y="206"/>
                        <a:pt x="160" y="365"/>
                        <a:pt x="308" y="479"/>
                      </a:cubicBezTo>
                      <a:cubicBezTo>
                        <a:pt x="399" y="536"/>
                        <a:pt x="513" y="570"/>
                        <a:pt x="627" y="570"/>
                      </a:cubicBezTo>
                      <a:cubicBezTo>
                        <a:pt x="707" y="570"/>
                        <a:pt x="787" y="548"/>
                        <a:pt x="855" y="513"/>
                      </a:cubicBezTo>
                      <a:lnTo>
                        <a:pt x="821" y="456"/>
                      </a:lnTo>
                      <a:cubicBezTo>
                        <a:pt x="760" y="485"/>
                        <a:pt x="692" y="500"/>
                        <a:pt x="624" y="500"/>
                      </a:cubicBezTo>
                      <a:cubicBezTo>
                        <a:pt x="529" y="500"/>
                        <a:pt x="434" y="471"/>
                        <a:pt x="354" y="411"/>
                      </a:cubicBezTo>
                      <a:cubicBezTo>
                        <a:pt x="205" y="320"/>
                        <a:pt x="114" y="171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451;p37">
                  <a:extLst>
                    <a:ext uri="{FF2B5EF4-FFF2-40B4-BE49-F238E27FC236}">
                      <a16:creationId xmlns:a16="http://schemas.microsoft.com/office/drawing/2014/main" id="{D53B073D-E3EC-AF46-AE62-98CCCFA241E1}"/>
                    </a:ext>
                  </a:extLst>
                </p:cNvPr>
                <p:cNvSpPr/>
                <p:nvPr/>
              </p:nvSpPr>
              <p:spPr>
                <a:xfrm>
                  <a:off x="5523698" y="5366746"/>
                  <a:ext cx="25445" cy="5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560" extrusionOk="0">
                      <a:moveTo>
                        <a:pt x="23" y="1"/>
                      </a:moveTo>
                      <a:cubicBezTo>
                        <a:pt x="0" y="206"/>
                        <a:pt x="57" y="400"/>
                        <a:pt x="171" y="559"/>
                      </a:cubicBezTo>
                      <a:lnTo>
                        <a:pt x="240" y="514"/>
                      </a:lnTo>
                      <a:cubicBezTo>
                        <a:pt x="126" y="366"/>
                        <a:pt x="80" y="183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452;p37">
                  <a:extLst>
                    <a:ext uri="{FF2B5EF4-FFF2-40B4-BE49-F238E27FC236}">
                      <a16:creationId xmlns:a16="http://schemas.microsoft.com/office/drawing/2014/main" id="{2AF7C91A-4F80-7648-8863-696961B49BAA}"/>
                    </a:ext>
                  </a:extLst>
                </p:cNvPr>
                <p:cNvSpPr/>
                <p:nvPr/>
              </p:nvSpPr>
              <p:spPr>
                <a:xfrm>
                  <a:off x="5899647" y="5496090"/>
                  <a:ext cx="61810" cy="7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685" extrusionOk="0">
                      <a:moveTo>
                        <a:pt x="571" y="1"/>
                      </a:moveTo>
                      <a:cubicBezTo>
                        <a:pt x="251" y="81"/>
                        <a:pt x="23" y="366"/>
                        <a:pt x="1" y="685"/>
                      </a:cubicBezTo>
                      <a:lnTo>
                        <a:pt x="69" y="685"/>
                      </a:lnTo>
                      <a:cubicBezTo>
                        <a:pt x="92" y="389"/>
                        <a:pt x="297" y="149"/>
                        <a:pt x="582" y="69"/>
                      </a:cubicBez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453;p37">
                  <a:extLst>
                    <a:ext uri="{FF2B5EF4-FFF2-40B4-BE49-F238E27FC236}">
                      <a16:creationId xmlns:a16="http://schemas.microsoft.com/office/drawing/2014/main" id="{16E0253C-F111-CB46-BF8D-C0DAC55F1BD7}"/>
                    </a:ext>
                  </a:extLst>
                </p:cNvPr>
                <p:cNvSpPr/>
                <p:nvPr/>
              </p:nvSpPr>
              <p:spPr>
                <a:xfrm>
                  <a:off x="5899647" y="5591613"/>
                  <a:ext cx="25551" cy="41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389" extrusionOk="0">
                      <a:moveTo>
                        <a:pt x="12" y="1"/>
                      </a:moveTo>
                      <a:cubicBezTo>
                        <a:pt x="1" y="149"/>
                        <a:pt x="80" y="297"/>
                        <a:pt x="206" y="388"/>
                      </a:cubicBezTo>
                      <a:lnTo>
                        <a:pt x="240" y="331"/>
                      </a:lnTo>
                      <a:cubicBezTo>
                        <a:pt x="137" y="252"/>
                        <a:pt x="80" y="126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1454;p37">
                <a:extLst>
                  <a:ext uri="{FF2B5EF4-FFF2-40B4-BE49-F238E27FC236}">
                    <a16:creationId xmlns:a16="http://schemas.microsoft.com/office/drawing/2014/main" id="{84217932-AE8B-424D-8C5E-7436927B6D44}"/>
                  </a:ext>
                </a:extLst>
              </p:cNvPr>
              <p:cNvGrpSpPr/>
              <p:nvPr/>
            </p:nvGrpSpPr>
            <p:grpSpPr>
              <a:xfrm rot="-1567458">
                <a:off x="7771599" y="2296312"/>
                <a:ext cx="1086873" cy="763413"/>
                <a:chOff x="4994125" y="4904500"/>
                <a:chExt cx="1086922" cy="763448"/>
              </a:xfrm>
            </p:grpSpPr>
            <p:sp>
              <p:nvSpPr>
                <p:cNvPr id="18" name="Google Shape;1455;p37">
                  <a:extLst>
                    <a:ext uri="{FF2B5EF4-FFF2-40B4-BE49-F238E27FC236}">
                      <a16:creationId xmlns:a16="http://schemas.microsoft.com/office/drawing/2014/main" id="{5ACE47CE-9D98-FF4D-BB28-7123829C5BBE}"/>
                    </a:ext>
                  </a:extLst>
                </p:cNvPr>
                <p:cNvSpPr/>
                <p:nvPr/>
              </p:nvSpPr>
              <p:spPr>
                <a:xfrm>
                  <a:off x="5129513" y="5418801"/>
                  <a:ext cx="359196" cy="10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958" extrusionOk="0">
                      <a:moveTo>
                        <a:pt x="3365" y="0"/>
                      </a:moveTo>
                      <a:lnTo>
                        <a:pt x="1" y="889"/>
                      </a:lnTo>
                      <a:lnTo>
                        <a:pt x="24" y="958"/>
                      </a:lnTo>
                      <a:lnTo>
                        <a:pt x="3388" y="68"/>
                      </a:lnTo>
                      <a:lnTo>
                        <a:pt x="3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456;p37">
                  <a:extLst>
                    <a:ext uri="{FF2B5EF4-FFF2-40B4-BE49-F238E27FC236}">
                      <a16:creationId xmlns:a16="http://schemas.microsoft.com/office/drawing/2014/main" id="{A015C0DC-D053-FC44-8E80-817016D9AF1F}"/>
                    </a:ext>
                  </a:extLst>
                </p:cNvPr>
                <p:cNvSpPr/>
                <p:nvPr/>
              </p:nvSpPr>
              <p:spPr>
                <a:xfrm>
                  <a:off x="4994125" y="5426859"/>
                  <a:ext cx="240029" cy="182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" h="1717" extrusionOk="0">
                      <a:moveTo>
                        <a:pt x="1133" y="0"/>
                      </a:moveTo>
                      <a:cubicBezTo>
                        <a:pt x="1105" y="0"/>
                        <a:pt x="1078" y="1"/>
                        <a:pt x="1050" y="4"/>
                      </a:cubicBezTo>
                      <a:cubicBezTo>
                        <a:pt x="297" y="84"/>
                        <a:pt x="1" y="1042"/>
                        <a:pt x="594" y="1520"/>
                      </a:cubicBezTo>
                      <a:cubicBezTo>
                        <a:pt x="750" y="1652"/>
                        <a:pt x="943" y="1716"/>
                        <a:pt x="1136" y="1716"/>
                      </a:cubicBezTo>
                      <a:cubicBezTo>
                        <a:pt x="1378" y="1716"/>
                        <a:pt x="1620" y="1615"/>
                        <a:pt x="1791" y="1418"/>
                      </a:cubicBezTo>
                      <a:cubicBezTo>
                        <a:pt x="2263" y="847"/>
                        <a:pt x="1847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57;p37">
                  <a:extLst>
                    <a:ext uri="{FF2B5EF4-FFF2-40B4-BE49-F238E27FC236}">
                      <a16:creationId xmlns:a16="http://schemas.microsoft.com/office/drawing/2014/main" id="{5983F47C-6879-9844-995C-A1FF7B9F04A8}"/>
                    </a:ext>
                  </a:extLst>
                </p:cNvPr>
                <p:cNvSpPr/>
                <p:nvPr/>
              </p:nvSpPr>
              <p:spPr>
                <a:xfrm>
                  <a:off x="5000168" y="5428449"/>
                  <a:ext cx="236001" cy="183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1734" extrusionOk="0">
                      <a:moveTo>
                        <a:pt x="1073" y="34"/>
                      </a:moveTo>
                      <a:lnTo>
                        <a:pt x="1084" y="46"/>
                      </a:lnTo>
                      <a:cubicBezTo>
                        <a:pt x="1097" y="45"/>
                        <a:pt x="1110" y="45"/>
                        <a:pt x="1124" y="45"/>
                      </a:cubicBezTo>
                      <a:cubicBezTo>
                        <a:pt x="1293" y="45"/>
                        <a:pt x="1460" y="112"/>
                        <a:pt x="1597" y="228"/>
                      </a:cubicBezTo>
                      <a:cubicBezTo>
                        <a:pt x="2225" y="784"/>
                        <a:pt x="1713" y="1658"/>
                        <a:pt x="1057" y="1658"/>
                      </a:cubicBezTo>
                      <a:cubicBezTo>
                        <a:pt x="891" y="1658"/>
                        <a:pt x="716" y="1602"/>
                        <a:pt x="548" y="1471"/>
                      </a:cubicBezTo>
                      <a:cubicBezTo>
                        <a:pt x="1" y="1004"/>
                        <a:pt x="275" y="103"/>
                        <a:pt x="1004" y="34"/>
                      </a:cubicBezTo>
                      <a:close/>
                      <a:moveTo>
                        <a:pt x="1118" y="0"/>
                      </a:moveTo>
                      <a:cubicBezTo>
                        <a:pt x="639" y="0"/>
                        <a:pt x="263" y="377"/>
                        <a:pt x="252" y="844"/>
                      </a:cubicBezTo>
                      <a:cubicBezTo>
                        <a:pt x="240" y="1323"/>
                        <a:pt x="605" y="1711"/>
                        <a:pt x="1073" y="1733"/>
                      </a:cubicBezTo>
                      <a:lnTo>
                        <a:pt x="1153" y="1733"/>
                      </a:lnTo>
                      <a:cubicBezTo>
                        <a:pt x="1620" y="1711"/>
                        <a:pt x="1996" y="1323"/>
                        <a:pt x="1985" y="844"/>
                      </a:cubicBezTo>
                      <a:cubicBezTo>
                        <a:pt x="1974" y="377"/>
                        <a:pt x="1586" y="0"/>
                        <a:pt x="1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458;p37">
                  <a:extLst>
                    <a:ext uri="{FF2B5EF4-FFF2-40B4-BE49-F238E27FC236}">
                      <a16:creationId xmlns:a16="http://schemas.microsoft.com/office/drawing/2014/main" id="{201D26BC-DCC7-D849-AF04-6D1FABFC278E}"/>
                    </a:ext>
                  </a:extLst>
                </p:cNvPr>
                <p:cNvSpPr/>
                <p:nvPr/>
              </p:nvSpPr>
              <p:spPr>
                <a:xfrm>
                  <a:off x="5274656" y="5129792"/>
                  <a:ext cx="320498" cy="234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" h="2213" extrusionOk="0">
                      <a:moveTo>
                        <a:pt x="46" y="1"/>
                      </a:moveTo>
                      <a:lnTo>
                        <a:pt x="0" y="58"/>
                      </a:lnTo>
                      <a:lnTo>
                        <a:pt x="2976" y="2213"/>
                      </a:lnTo>
                      <a:lnTo>
                        <a:pt x="3022" y="2156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459;p37">
                  <a:extLst>
                    <a:ext uri="{FF2B5EF4-FFF2-40B4-BE49-F238E27FC236}">
                      <a16:creationId xmlns:a16="http://schemas.microsoft.com/office/drawing/2014/main" id="{E5C8C5AE-DB38-324E-9050-5E1CCCBB8AEE}"/>
                    </a:ext>
                  </a:extLst>
                </p:cNvPr>
                <p:cNvSpPr/>
                <p:nvPr/>
              </p:nvSpPr>
              <p:spPr>
                <a:xfrm>
                  <a:off x="5659086" y="5010096"/>
                  <a:ext cx="152457" cy="34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3217" extrusionOk="0">
                      <a:moveTo>
                        <a:pt x="1369" y="1"/>
                      </a:moveTo>
                      <a:lnTo>
                        <a:pt x="0" y="3194"/>
                      </a:lnTo>
                      <a:lnTo>
                        <a:pt x="69" y="3216"/>
                      </a:lnTo>
                      <a:lnTo>
                        <a:pt x="1437" y="24"/>
                      </a:lnTo>
                      <a:lnTo>
                        <a:pt x="13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460;p37">
                  <a:extLst>
                    <a:ext uri="{FF2B5EF4-FFF2-40B4-BE49-F238E27FC236}">
                      <a16:creationId xmlns:a16="http://schemas.microsoft.com/office/drawing/2014/main" id="{721DD985-FC9E-6A44-8B75-5F80C98B8846}"/>
                    </a:ext>
                  </a:extLst>
                </p:cNvPr>
                <p:cNvSpPr/>
                <p:nvPr/>
              </p:nvSpPr>
              <p:spPr>
                <a:xfrm>
                  <a:off x="5700222" y="5435658"/>
                  <a:ext cx="241832" cy="12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1198" extrusionOk="0">
                      <a:moveTo>
                        <a:pt x="34" y="1"/>
                      </a:moveTo>
                      <a:lnTo>
                        <a:pt x="0" y="69"/>
                      </a:lnTo>
                      <a:lnTo>
                        <a:pt x="2246" y="1198"/>
                      </a:lnTo>
                      <a:lnTo>
                        <a:pt x="2281" y="1130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461;p37">
                  <a:extLst>
                    <a:ext uri="{FF2B5EF4-FFF2-40B4-BE49-F238E27FC236}">
                      <a16:creationId xmlns:a16="http://schemas.microsoft.com/office/drawing/2014/main" id="{2E6EFB45-6A62-AF40-9803-A0B6E59A2007}"/>
                    </a:ext>
                  </a:extLst>
                </p:cNvPr>
                <p:cNvSpPr/>
                <p:nvPr/>
              </p:nvSpPr>
              <p:spPr>
                <a:xfrm>
                  <a:off x="5447469" y="5234009"/>
                  <a:ext cx="344671" cy="30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2880" extrusionOk="0">
                      <a:moveTo>
                        <a:pt x="1637" y="0"/>
                      </a:moveTo>
                      <a:cubicBezTo>
                        <a:pt x="1472" y="0"/>
                        <a:pt x="1305" y="29"/>
                        <a:pt x="1141" y="90"/>
                      </a:cubicBezTo>
                      <a:cubicBezTo>
                        <a:pt x="389" y="363"/>
                        <a:pt x="1" y="1184"/>
                        <a:pt x="275" y="1925"/>
                      </a:cubicBezTo>
                      <a:cubicBezTo>
                        <a:pt x="489" y="2514"/>
                        <a:pt x="1045" y="2880"/>
                        <a:pt x="1632" y="2880"/>
                      </a:cubicBezTo>
                      <a:cubicBezTo>
                        <a:pt x="1795" y="2880"/>
                        <a:pt x="1961" y="2852"/>
                        <a:pt x="2122" y="2792"/>
                      </a:cubicBezTo>
                      <a:cubicBezTo>
                        <a:pt x="2874" y="2518"/>
                        <a:pt x="3251" y="1686"/>
                        <a:pt x="2977" y="945"/>
                      </a:cubicBezTo>
                      <a:cubicBezTo>
                        <a:pt x="2764" y="358"/>
                        <a:pt x="2218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462;p37">
                  <a:extLst>
                    <a:ext uri="{FF2B5EF4-FFF2-40B4-BE49-F238E27FC236}">
                      <a16:creationId xmlns:a16="http://schemas.microsoft.com/office/drawing/2014/main" id="{5A166C7D-156A-B741-A598-6A2CB2FC5F9C}"/>
                    </a:ext>
                  </a:extLst>
                </p:cNvPr>
                <p:cNvSpPr/>
                <p:nvPr/>
              </p:nvSpPr>
              <p:spPr>
                <a:xfrm>
                  <a:off x="5433050" y="5230828"/>
                  <a:ext cx="363967" cy="31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2959" extrusionOk="0">
                      <a:moveTo>
                        <a:pt x="1741" y="88"/>
                      </a:moveTo>
                      <a:cubicBezTo>
                        <a:pt x="2245" y="88"/>
                        <a:pt x="2733" y="357"/>
                        <a:pt x="2988" y="827"/>
                      </a:cubicBezTo>
                      <a:cubicBezTo>
                        <a:pt x="3341" y="1499"/>
                        <a:pt x="3090" y="2343"/>
                        <a:pt x="2429" y="2719"/>
                      </a:cubicBezTo>
                      <a:cubicBezTo>
                        <a:pt x="2221" y="2827"/>
                        <a:pt x="1991" y="2885"/>
                        <a:pt x="1761" y="2885"/>
                      </a:cubicBezTo>
                      <a:cubicBezTo>
                        <a:pt x="1625" y="2885"/>
                        <a:pt x="1489" y="2865"/>
                        <a:pt x="1357" y="2822"/>
                      </a:cubicBezTo>
                      <a:cubicBezTo>
                        <a:pt x="160" y="2457"/>
                        <a:pt x="0" y="827"/>
                        <a:pt x="1095" y="245"/>
                      </a:cubicBezTo>
                      <a:cubicBezTo>
                        <a:pt x="1302" y="138"/>
                        <a:pt x="1523" y="88"/>
                        <a:pt x="1741" y="88"/>
                      </a:cubicBezTo>
                      <a:close/>
                      <a:moveTo>
                        <a:pt x="1765" y="0"/>
                      </a:moveTo>
                      <a:cubicBezTo>
                        <a:pt x="1532" y="0"/>
                        <a:pt x="1295" y="56"/>
                        <a:pt x="1072" y="177"/>
                      </a:cubicBezTo>
                      <a:cubicBezTo>
                        <a:pt x="354" y="564"/>
                        <a:pt x="80" y="1454"/>
                        <a:pt x="468" y="2172"/>
                      </a:cubicBezTo>
                      <a:cubicBezTo>
                        <a:pt x="650" y="2514"/>
                        <a:pt x="958" y="2776"/>
                        <a:pt x="1334" y="2891"/>
                      </a:cubicBezTo>
                      <a:cubicBezTo>
                        <a:pt x="1471" y="2925"/>
                        <a:pt x="1619" y="2948"/>
                        <a:pt x="1768" y="2948"/>
                      </a:cubicBezTo>
                      <a:lnTo>
                        <a:pt x="1768" y="2959"/>
                      </a:lnTo>
                      <a:cubicBezTo>
                        <a:pt x="2725" y="2959"/>
                        <a:pt x="3432" y="2047"/>
                        <a:pt x="3193" y="1123"/>
                      </a:cubicBezTo>
                      <a:cubicBezTo>
                        <a:pt x="3025" y="435"/>
                        <a:pt x="2413" y="0"/>
                        <a:pt x="17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63;p37">
                  <a:extLst>
                    <a:ext uri="{FF2B5EF4-FFF2-40B4-BE49-F238E27FC236}">
                      <a16:creationId xmlns:a16="http://schemas.microsoft.com/office/drawing/2014/main" id="{1F7CB8EF-75E5-5448-9BC0-454A9A9087CC}"/>
                    </a:ext>
                  </a:extLst>
                </p:cNvPr>
                <p:cNvSpPr/>
                <p:nvPr/>
              </p:nvSpPr>
              <p:spPr>
                <a:xfrm>
                  <a:off x="5718352" y="4907363"/>
                  <a:ext cx="214903" cy="181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713" extrusionOk="0">
                      <a:moveTo>
                        <a:pt x="950" y="1"/>
                      </a:moveTo>
                      <a:cubicBezTo>
                        <a:pt x="886" y="1"/>
                        <a:pt x="820" y="8"/>
                        <a:pt x="753" y="23"/>
                      </a:cubicBezTo>
                      <a:cubicBezTo>
                        <a:pt x="297" y="126"/>
                        <a:pt x="0" y="582"/>
                        <a:pt x="103" y="1038"/>
                      </a:cubicBezTo>
                      <a:cubicBezTo>
                        <a:pt x="189" y="1471"/>
                        <a:pt x="563" y="1713"/>
                        <a:pt x="941" y="1713"/>
                      </a:cubicBezTo>
                      <a:cubicBezTo>
                        <a:pt x="1211" y="1713"/>
                        <a:pt x="1483" y="1589"/>
                        <a:pt x="1654" y="1323"/>
                      </a:cubicBezTo>
                      <a:cubicBezTo>
                        <a:pt x="2027" y="733"/>
                        <a:pt x="1590" y="1"/>
                        <a:pt x="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464;p37">
                  <a:extLst>
                    <a:ext uri="{FF2B5EF4-FFF2-40B4-BE49-F238E27FC236}">
                      <a16:creationId xmlns:a16="http://schemas.microsoft.com/office/drawing/2014/main" id="{C44682F9-5D47-254A-8D85-2081425E2312}"/>
                    </a:ext>
                  </a:extLst>
                </p:cNvPr>
                <p:cNvSpPr/>
                <p:nvPr/>
              </p:nvSpPr>
              <p:spPr>
                <a:xfrm>
                  <a:off x="5690469" y="4904500"/>
                  <a:ext cx="244376" cy="186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761" extrusionOk="0">
                      <a:moveTo>
                        <a:pt x="1137" y="69"/>
                      </a:moveTo>
                      <a:cubicBezTo>
                        <a:pt x="1153" y="69"/>
                        <a:pt x="1170" y="70"/>
                        <a:pt x="1187" y="73"/>
                      </a:cubicBezTo>
                      <a:cubicBezTo>
                        <a:pt x="2156" y="73"/>
                        <a:pt x="2304" y="1464"/>
                        <a:pt x="1358" y="1670"/>
                      </a:cubicBezTo>
                      <a:cubicBezTo>
                        <a:pt x="1298" y="1684"/>
                        <a:pt x="1238" y="1691"/>
                        <a:pt x="1179" y="1691"/>
                      </a:cubicBezTo>
                      <a:cubicBezTo>
                        <a:pt x="811" y="1691"/>
                        <a:pt x="479" y="1427"/>
                        <a:pt x="400" y="1054"/>
                      </a:cubicBezTo>
                      <a:cubicBezTo>
                        <a:pt x="297" y="621"/>
                        <a:pt x="571" y="176"/>
                        <a:pt x="1016" y="85"/>
                      </a:cubicBezTo>
                      <a:cubicBezTo>
                        <a:pt x="1056" y="77"/>
                        <a:pt x="1096" y="69"/>
                        <a:pt x="1137" y="69"/>
                      </a:cubicBezTo>
                      <a:close/>
                      <a:moveTo>
                        <a:pt x="1184" y="0"/>
                      </a:moveTo>
                      <a:cubicBezTo>
                        <a:pt x="1155" y="0"/>
                        <a:pt x="1125" y="2"/>
                        <a:pt x="1096" y="5"/>
                      </a:cubicBezTo>
                      <a:cubicBezTo>
                        <a:pt x="1" y="130"/>
                        <a:pt x="69" y="1761"/>
                        <a:pt x="1187" y="1761"/>
                      </a:cubicBezTo>
                      <a:cubicBezTo>
                        <a:pt x="1255" y="1761"/>
                        <a:pt x="1312" y="1761"/>
                        <a:pt x="1381" y="1749"/>
                      </a:cubicBezTo>
                      <a:cubicBezTo>
                        <a:pt x="1837" y="1647"/>
                        <a:pt x="2133" y="1202"/>
                        <a:pt x="2065" y="746"/>
                      </a:cubicBezTo>
                      <a:cubicBezTo>
                        <a:pt x="1990" y="308"/>
                        <a:pt x="1615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465;p37">
                  <a:extLst>
                    <a:ext uri="{FF2B5EF4-FFF2-40B4-BE49-F238E27FC236}">
                      <a16:creationId xmlns:a16="http://schemas.microsoft.com/office/drawing/2014/main" id="{718B9F4A-9D46-CA40-919C-936E590DDC50}"/>
                    </a:ext>
                  </a:extLst>
                </p:cNvPr>
                <p:cNvSpPr/>
                <p:nvPr/>
              </p:nvSpPr>
              <p:spPr>
                <a:xfrm>
                  <a:off x="5156125" y="5035858"/>
                  <a:ext cx="195289" cy="169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1595" extrusionOk="0">
                      <a:moveTo>
                        <a:pt x="918" y="0"/>
                      </a:moveTo>
                      <a:cubicBezTo>
                        <a:pt x="793" y="0"/>
                        <a:pt x="663" y="31"/>
                        <a:pt x="537" y="100"/>
                      </a:cubicBezTo>
                      <a:cubicBezTo>
                        <a:pt x="149" y="305"/>
                        <a:pt x="1" y="784"/>
                        <a:pt x="206" y="1172"/>
                      </a:cubicBezTo>
                      <a:cubicBezTo>
                        <a:pt x="362" y="1458"/>
                        <a:pt x="639" y="1595"/>
                        <a:pt x="914" y="1595"/>
                      </a:cubicBezTo>
                      <a:cubicBezTo>
                        <a:pt x="1242" y="1595"/>
                        <a:pt x="1565" y="1401"/>
                        <a:pt x="1677" y="1035"/>
                      </a:cubicBezTo>
                      <a:cubicBezTo>
                        <a:pt x="1841" y="488"/>
                        <a:pt x="1416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466;p37">
                  <a:extLst>
                    <a:ext uri="{FF2B5EF4-FFF2-40B4-BE49-F238E27FC236}">
                      <a16:creationId xmlns:a16="http://schemas.microsoft.com/office/drawing/2014/main" id="{9F0C570D-8225-6E49-982D-DD7B9A538E83}"/>
                    </a:ext>
                  </a:extLst>
                </p:cNvPr>
                <p:cNvSpPr/>
                <p:nvPr/>
              </p:nvSpPr>
              <p:spPr>
                <a:xfrm>
                  <a:off x="5130786" y="5031300"/>
                  <a:ext cx="248829" cy="17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671" extrusionOk="0">
                      <a:moveTo>
                        <a:pt x="1104" y="84"/>
                      </a:moveTo>
                      <a:cubicBezTo>
                        <a:pt x="1120" y="84"/>
                        <a:pt x="1136" y="84"/>
                        <a:pt x="1152" y="86"/>
                      </a:cubicBezTo>
                      <a:cubicBezTo>
                        <a:pt x="1232" y="86"/>
                        <a:pt x="1300" y="86"/>
                        <a:pt x="1380" y="109"/>
                      </a:cubicBezTo>
                      <a:cubicBezTo>
                        <a:pt x="1779" y="234"/>
                        <a:pt x="2007" y="656"/>
                        <a:pt x="1882" y="1067"/>
                      </a:cubicBezTo>
                      <a:cubicBezTo>
                        <a:pt x="1784" y="1404"/>
                        <a:pt x="1475" y="1603"/>
                        <a:pt x="1155" y="1603"/>
                      </a:cubicBezTo>
                      <a:cubicBezTo>
                        <a:pt x="988" y="1603"/>
                        <a:pt x="818" y="1549"/>
                        <a:pt x="673" y="1431"/>
                      </a:cubicBezTo>
                      <a:cubicBezTo>
                        <a:pt x="251" y="1089"/>
                        <a:pt x="320" y="428"/>
                        <a:pt x="799" y="166"/>
                      </a:cubicBezTo>
                      <a:cubicBezTo>
                        <a:pt x="898" y="116"/>
                        <a:pt x="997" y="84"/>
                        <a:pt x="1104" y="84"/>
                      </a:cubicBezTo>
                      <a:close/>
                      <a:moveTo>
                        <a:pt x="1181" y="0"/>
                      </a:moveTo>
                      <a:cubicBezTo>
                        <a:pt x="1110" y="0"/>
                        <a:pt x="1036" y="9"/>
                        <a:pt x="958" y="29"/>
                      </a:cubicBezTo>
                      <a:cubicBezTo>
                        <a:pt x="0" y="268"/>
                        <a:pt x="171" y="1671"/>
                        <a:pt x="1152" y="1671"/>
                      </a:cubicBezTo>
                      <a:cubicBezTo>
                        <a:pt x="1289" y="1671"/>
                        <a:pt x="1426" y="1637"/>
                        <a:pt x="1551" y="1580"/>
                      </a:cubicBezTo>
                      <a:cubicBezTo>
                        <a:pt x="2347" y="1150"/>
                        <a:pt x="1979" y="0"/>
                        <a:pt x="11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67;p37">
                  <a:extLst>
                    <a:ext uri="{FF2B5EF4-FFF2-40B4-BE49-F238E27FC236}">
                      <a16:creationId xmlns:a16="http://schemas.microsoft.com/office/drawing/2014/main" id="{78956FBD-3953-0146-975B-2DC7B1AEE53B}"/>
                    </a:ext>
                  </a:extLst>
                </p:cNvPr>
                <p:cNvSpPr/>
                <p:nvPr/>
              </p:nvSpPr>
              <p:spPr>
                <a:xfrm>
                  <a:off x="5858511" y="5483049"/>
                  <a:ext cx="209177" cy="18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" h="1709" extrusionOk="0">
                      <a:moveTo>
                        <a:pt x="977" y="1"/>
                      </a:moveTo>
                      <a:cubicBezTo>
                        <a:pt x="839" y="1"/>
                        <a:pt x="697" y="35"/>
                        <a:pt x="560" y="112"/>
                      </a:cubicBezTo>
                      <a:cubicBezTo>
                        <a:pt x="149" y="329"/>
                        <a:pt x="1" y="831"/>
                        <a:pt x="218" y="1253"/>
                      </a:cubicBezTo>
                      <a:cubicBezTo>
                        <a:pt x="379" y="1560"/>
                        <a:pt x="677" y="1708"/>
                        <a:pt x="973" y="1708"/>
                      </a:cubicBezTo>
                      <a:cubicBezTo>
                        <a:pt x="1324" y="1708"/>
                        <a:pt x="1674" y="1500"/>
                        <a:pt x="1791" y="1104"/>
                      </a:cubicBezTo>
                      <a:cubicBezTo>
                        <a:pt x="1973" y="524"/>
                        <a:pt x="151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468;p37">
                  <a:extLst>
                    <a:ext uri="{FF2B5EF4-FFF2-40B4-BE49-F238E27FC236}">
                      <a16:creationId xmlns:a16="http://schemas.microsoft.com/office/drawing/2014/main" id="{742D0490-9413-AA49-AB5B-96A540F67082}"/>
                    </a:ext>
                  </a:extLst>
                </p:cNvPr>
                <p:cNvSpPr/>
                <p:nvPr/>
              </p:nvSpPr>
              <p:spPr>
                <a:xfrm>
                  <a:off x="5833702" y="5479763"/>
                  <a:ext cx="247345" cy="18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1775" extrusionOk="0">
                      <a:moveTo>
                        <a:pt x="1204" y="75"/>
                      </a:moveTo>
                      <a:cubicBezTo>
                        <a:pt x="2048" y="75"/>
                        <a:pt x="2333" y="1204"/>
                        <a:pt x="1580" y="1603"/>
                      </a:cubicBezTo>
                      <a:cubicBezTo>
                        <a:pt x="1439" y="1679"/>
                        <a:pt x="1302" y="1712"/>
                        <a:pt x="1174" y="1712"/>
                      </a:cubicBezTo>
                      <a:cubicBezTo>
                        <a:pt x="435" y="1712"/>
                        <a:pt x="0" y="604"/>
                        <a:pt x="816" y="166"/>
                      </a:cubicBezTo>
                      <a:cubicBezTo>
                        <a:pt x="930" y="109"/>
                        <a:pt x="1067" y="75"/>
                        <a:pt x="1204" y="75"/>
                      </a:cubicBezTo>
                      <a:close/>
                      <a:moveTo>
                        <a:pt x="1201" y="0"/>
                      </a:moveTo>
                      <a:cubicBezTo>
                        <a:pt x="1060" y="0"/>
                        <a:pt x="916" y="35"/>
                        <a:pt x="782" y="109"/>
                      </a:cubicBezTo>
                      <a:cubicBezTo>
                        <a:pt x="577" y="212"/>
                        <a:pt x="417" y="406"/>
                        <a:pt x="349" y="634"/>
                      </a:cubicBezTo>
                      <a:cubicBezTo>
                        <a:pt x="281" y="850"/>
                        <a:pt x="303" y="1101"/>
                        <a:pt x="417" y="1307"/>
                      </a:cubicBezTo>
                      <a:cubicBezTo>
                        <a:pt x="566" y="1592"/>
                        <a:pt x="873" y="1774"/>
                        <a:pt x="1204" y="1774"/>
                      </a:cubicBezTo>
                      <a:cubicBezTo>
                        <a:pt x="1341" y="1774"/>
                        <a:pt x="1489" y="1740"/>
                        <a:pt x="1615" y="1671"/>
                      </a:cubicBezTo>
                      <a:cubicBezTo>
                        <a:pt x="2048" y="1443"/>
                        <a:pt x="2208" y="907"/>
                        <a:pt x="1980" y="474"/>
                      </a:cubicBezTo>
                      <a:cubicBezTo>
                        <a:pt x="1822" y="175"/>
                        <a:pt x="1517" y="0"/>
                        <a:pt x="1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469;p37">
                  <a:extLst>
                    <a:ext uri="{FF2B5EF4-FFF2-40B4-BE49-F238E27FC236}">
                      <a16:creationId xmlns:a16="http://schemas.microsoft.com/office/drawing/2014/main" id="{FFDEE8C9-80B5-3F46-9273-B35A4B5C83F4}"/>
                    </a:ext>
                  </a:extLst>
                </p:cNvPr>
                <p:cNvSpPr/>
                <p:nvPr/>
              </p:nvSpPr>
              <p:spPr>
                <a:xfrm>
                  <a:off x="5492210" y="5307481"/>
                  <a:ext cx="47285" cy="154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461" extrusionOk="0">
                      <a:moveTo>
                        <a:pt x="343" y="1"/>
                      </a:moveTo>
                      <a:lnTo>
                        <a:pt x="343" y="1"/>
                      </a:lnTo>
                      <a:cubicBezTo>
                        <a:pt x="1" y="434"/>
                        <a:pt x="24" y="1050"/>
                        <a:pt x="389" y="1461"/>
                      </a:cubicBezTo>
                      <a:lnTo>
                        <a:pt x="446" y="1415"/>
                      </a:lnTo>
                      <a:cubicBezTo>
                        <a:pt x="103" y="1027"/>
                        <a:pt x="81" y="457"/>
                        <a:pt x="400" y="47"/>
                      </a:cubicBez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470;p37">
                  <a:extLst>
                    <a:ext uri="{FF2B5EF4-FFF2-40B4-BE49-F238E27FC236}">
                      <a16:creationId xmlns:a16="http://schemas.microsoft.com/office/drawing/2014/main" id="{98C84D7F-BFB6-794F-86FF-B63FCBE9EC2B}"/>
                    </a:ext>
                  </a:extLst>
                </p:cNvPr>
                <p:cNvSpPr/>
                <p:nvPr/>
              </p:nvSpPr>
              <p:spPr>
                <a:xfrm>
                  <a:off x="5553914" y="5473189"/>
                  <a:ext cx="30322" cy="18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72" extrusionOk="0">
                      <a:moveTo>
                        <a:pt x="46" y="0"/>
                      </a:moveTo>
                      <a:lnTo>
                        <a:pt x="0" y="46"/>
                      </a:lnTo>
                      <a:cubicBezTo>
                        <a:pt x="80" y="126"/>
                        <a:pt x="183" y="171"/>
                        <a:pt x="285" y="171"/>
                      </a:cubicBezTo>
                      <a:lnTo>
                        <a:pt x="285" y="103"/>
                      </a:lnTo>
                      <a:cubicBezTo>
                        <a:pt x="194" y="103"/>
                        <a:pt x="114" y="57"/>
                        <a:pt x="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471;p37">
                  <a:extLst>
                    <a:ext uri="{FF2B5EF4-FFF2-40B4-BE49-F238E27FC236}">
                      <a16:creationId xmlns:a16="http://schemas.microsoft.com/office/drawing/2014/main" id="{B231F100-331F-6643-A31F-CD3D33C86F6E}"/>
                    </a:ext>
                  </a:extLst>
                </p:cNvPr>
                <p:cNvSpPr/>
                <p:nvPr/>
              </p:nvSpPr>
              <p:spPr>
                <a:xfrm>
                  <a:off x="5751006" y="4970232"/>
                  <a:ext cx="3265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617" extrusionOk="0">
                      <a:moveTo>
                        <a:pt x="68" y="1"/>
                      </a:moveTo>
                      <a:lnTo>
                        <a:pt x="68" y="1"/>
                      </a:lnTo>
                      <a:cubicBezTo>
                        <a:pt x="0" y="229"/>
                        <a:pt x="80" y="480"/>
                        <a:pt x="262" y="616"/>
                      </a:cubicBezTo>
                      <a:lnTo>
                        <a:pt x="308" y="559"/>
                      </a:lnTo>
                      <a:cubicBezTo>
                        <a:pt x="148" y="434"/>
                        <a:pt x="80" y="229"/>
                        <a:pt x="137" y="23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472;p37">
                  <a:extLst>
                    <a:ext uri="{FF2B5EF4-FFF2-40B4-BE49-F238E27FC236}">
                      <a16:creationId xmlns:a16="http://schemas.microsoft.com/office/drawing/2014/main" id="{FBD0A1C3-7B56-E742-A13A-E60E959FFE1F}"/>
                    </a:ext>
                  </a:extLst>
                </p:cNvPr>
                <p:cNvSpPr/>
                <p:nvPr/>
              </p:nvSpPr>
              <p:spPr>
                <a:xfrm>
                  <a:off x="5807727" y="5041583"/>
                  <a:ext cx="40076" cy="14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138" extrusionOk="0">
                      <a:moveTo>
                        <a:pt x="343" y="0"/>
                      </a:moveTo>
                      <a:cubicBezTo>
                        <a:pt x="277" y="44"/>
                        <a:pt x="207" y="65"/>
                        <a:pt x="138" y="65"/>
                      </a:cubicBezTo>
                      <a:cubicBezTo>
                        <a:pt x="99" y="65"/>
                        <a:pt x="61" y="58"/>
                        <a:pt x="24" y="46"/>
                      </a:cubicBezTo>
                      <a:lnTo>
                        <a:pt x="1" y="114"/>
                      </a:lnTo>
                      <a:cubicBezTo>
                        <a:pt x="47" y="126"/>
                        <a:pt x="92" y="137"/>
                        <a:pt x="149" y="137"/>
                      </a:cubicBezTo>
                      <a:cubicBezTo>
                        <a:pt x="229" y="137"/>
                        <a:pt x="309" y="114"/>
                        <a:pt x="377" y="69"/>
                      </a:cubicBez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473;p37">
                  <a:extLst>
                    <a:ext uri="{FF2B5EF4-FFF2-40B4-BE49-F238E27FC236}">
                      <a16:creationId xmlns:a16="http://schemas.microsoft.com/office/drawing/2014/main" id="{230A326D-CB57-8942-BBEE-23231B98F42B}"/>
                    </a:ext>
                  </a:extLst>
                </p:cNvPr>
                <p:cNvSpPr/>
                <p:nvPr/>
              </p:nvSpPr>
              <p:spPr>
                <a:xfrm>
                  <a:off x="5868265" y="4995677"/>
                  <a:ext cx="16963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1" extrusionOk="0">
                      <a:moveTo>
                        <a:pt x="80" y="0"/>
                      </a:moveTo>
                      <a:cubicBezTo>
                        <a:pt x="91" y="103"/>
                        <a:pt x="57" y="205"/>
                        <a:pt x="0" y="285"/>
                      </a:cubicBezTo>
                      <a:lnTo>
                        <a:pt x="57" y="331"/>
                      </a:lnTo>
                      <a:cubicBezTo>
                        <a:pt x="126" y="240"/>
                        <a:pt x="160" y="125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474;p37">
                  <a:extLst>
                    <a:ext uri="{FF2B5EF4-FFF2-40B4-BE49-F238E27FC236}">
                      <a16:creationId xmlns:a16="http://schemas.microsoft.com/office/drawing/2014/main" id="{924A030E-FCC3-E84A-93EE-05A7700692B6}"/>
                    </a:ext>
                  </a:extLst>
                </p:cNvPr>
                <p:cNvSpPr/>
                <p:nvPr/>
              </p:nvSpPr>
              <p:spPr>
                <a:xfrm>
                  <a:off x="5192384" y="5105619"/>
                  <a:ext cx="19508" cy="4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434" extrusionOk="0">
                      <a:moveTo>
                        <a:pt x="69" y="1"/>
                      </a:moveTo>
                      <a:lnTo>
                        <a:pt x="1" y="12"/>
                      </a:lnTo>
                      <a:cubicBezTo>
                        <a:pt x="12" y="160"/>
                        <a:pt x="58" y="297"/>
                        <a:pt x="115" y="434"/>
                      </a:cubicBezTo>
                      <a:lnTo>
                        <a:pt x="183" y="400"/>
                      </a:lnTo>
                      <a:cubicBezTo>
                        <a:pt x="126" y="274"/>
                        <a:pt x="92" y="138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475;p37">
                  <a:extLst>
                    <a:ext uri="{FF2B5EF4-FFF2-40B4-BE49-F238E27FC236}">
                      <a16:creationId xmlns:a16="http://schemas.microsoft.com/office/drawing/2014/main" id="{F16BAAAF-7E6B-8849-B552-DA3794E88BAE}"/>
                    </a:ext>
                  </a:extLst>
                </p:cNvPr>
                <p:cNvSpPr/>
                <p:nvPr/>
              </p:nvSpPr>
              <p:spPr>
                <a:xfrm>
                  <a:off x="5225038" y="5167323"/>
                  <a:ext cx="47285" cy="1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03" extrusionOk="0">
                      <a:moveTo>
                        <a:pt x="35" y="0"/>
                      </a:moveTo>
                      <a:lnTo>
                        <a:pt x="1" y="69"/>
                      </a:lnTo>
                      <a:cubicBezTo>
                        <a:pt x="69" y="91"/>
                        <a:pt x="138" y="103"/>
                        <a:pt x="217" y="103"/>
                      </a:cubicBezTo>
                      <a:cubicBezTo>
                        <a:pt x="297" y="103"/>
                        <a:pt x="377" y="91"/>
                        <a:pt x="446" y="69"/>
                      </a:cubicBezTo>
                      <a:lnTo>
                        <a:pt x="411" y="0"/>
                      </a:lnTo>
                      <a:cubicBezTo>
                        <a:pt x="354" y="23"/>
                        <a:pt x="289" y="34"/>
                        <a:pt x="223" y="34"/>
                      </a:cubicBezTo>
                      <a:cubicBezTo>
                        <a:pt x="158" y="34"/>
                        <a:pt x="92" y="23"/>
                        <a:pt x="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476;p37">
                  <a:extLst>
                    <a:ext uri="{FF2B5EF4-FFF2-40B4-BE49-F238E27FC236}">
                      <a16:creationId xmlns:a16="http://schemas.microsoft.com/office/drawing/2014/main" id="{B2964F6C-F83F-D34A-A965-E87C8C54084B}"/>
                    </a:ext>
                  </a:extLst>
                </p:cNvPr>
                <p:cNvSpPr/>
                <p:nvPr/>
              </p:nvSpPr>
              <p:spPr>
                <a:xfrm>
                  <a:off x="5046181" y="5521534"/>
                  <a:ext cx="90753" cy="6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71" extrusionOk="0">
                      <a:moveTo>
                        <a:pt x="69" y="0"/>
                      </a:moveTo>
                      <a:lnTo>
                        <a:pt x="0" y="23"/>
                      </a:lnTo>
                      <a:cubicBezTo>
                        <a:pt x="46" y="206"/>
                        <a:pt x="160" y="365"/>
                        <a:pt x="308" y="479"/>
                      </a:cubicBezTo>
                      <a:cubicBezTo>
                        <a:pt x="399" y="536"/>
                        <a:pt x="513" y="570"/>
                        <a:pt x="627" y="570"/>
                      </a:cubicBezTo>
                      <a:cubicBezTo>
                        <a:pt x="707" y="570"/>
                        <a:pt x="787" y="548"/>
                        <a:pt x="855" y="513"/>
                      </a:cubicBezTo>
                      <a:lnTo>
                        <a:pt x="821" y="456"/>
                      </a:lnTo>
                      <a:cubicBezTo>
                        <a:pt x="760" y="485"/>
                        <a:pt x="692" y="500"/>
                        <a:pt x="624" y="500"/>
                      </a:cubicBezTo>
                      <a:cubicBezTo>
                        <a:pt x="529" y="500"/>
                        <a:pt x="434" y="471"/>
                        <a:pt x="354" y="411"/>
                      </a:cubicBezTo>
                      <a:cubicBezTo>
                        <a:pt x="205" y="320"/>
                        <a:pt x="114" y="171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477;p37">
                  <a:extLst>
                    <a:ext uri="{FF2B5EF4-FFF2-40B4-BE49-F238E27FC236}">
                      <a16:creationId xmlns:a16="http://schemas.microsoft.com/office/drawing/2014/main" id="{23CEF473-C565-C542-A555-E59DE1855BFC}"/>
                    </a:ext>
                  </a:extLst>
                </p:cNvPr>
                <p:cNvSpPr/>
                <p:nvPr/>
              </p:nvSpPr>
              <p:spPr>
                <a:xfrm>
                  <a:off x="5523698" y="5366746"/>
                  <a:ext cx="25445" cy="5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560" extrusionOk="0">
                      <a:moveTo>
                        <a:pt x="23" y="1"/>
                      </a:moveTo>
                      <a:cubicBezTo>
                        <a:pt x="0" y="206"/>
                        <a:pt x="57" y="400"/>
                        <a:pt x="171" y="559"/>
                      </a:cubicBezTo>
                      <a:lnTo>
                        <a:pt x="240" y="514"/>
                      </a:lnTo>
                      <a:cubicBezTo>
                        <a:pt x="126" y="366"/>
                        <a:pt x="80" y="183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478;p37">
                  <a:extLst>
                    <a:ext uri="{FF2B5EF4-FFF2-40B4-BE49-F238E27FC236}">
                      <a16:creationId xmlns:a16="http://schemas.microsoft.com/office/drawing/2014/main" id="{200B17FE-4A45-D543-8DBF-147A4939675D}"/>
                    </a:ext>
                  </a:extLst>
                </p:cNvPr>
                <p:cNvSpPr/>
                <p:nvPr/>
              </p:nvSpPr>
              <p:spPr>
                <a:xfrm>
                  <a:off x="5899647" y="5496090"/>
                  <a:ext cx="61810" cy="7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685" extrusionOk="0">
                      <a:moveTo>
                        <a:pt x="571" y="1"/>
                      </a:moveTo>
                      <a:cubicBezTo>
                        <a:pt x="251" y="81"/>
                        <a:pt x="23" y="366"/>
                        <a:pt x="1" y="685"/>
                      </a:cubicBezTo>
                      <a:lnTo>
                        <a:pt x="69" y="685"/>
                      </a:lnTo>
                      <a:cubicBezTo>
                        <a:pt x="92" y="389"/>
                        <a:pt x="297" y="149"/>
                        <a:pt x="582" y="69"/>
                      </a:cubicBez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479;p37">
                  <a:extLst>
                    <a:ext uri="{FF2B5EF4-FFF2-40B4-BE49-F238E27FC236}">
                      <a16:creationId xmlns:a16="http://schemas.microsoft.com/office/drawing/2014/main" id="{3922A0CA-44D6-EB45-A570-45FC509FB10A}"/>
                    </a:ext>
                  </a:extLst>
                </p:cNvPr>
                <p:cNvSpPr/>
                <p:nvPr/>
              </p:nvSpPr>
              <p:spPr>
                <a:xfrm>
                  <a:off x="5899647" y="5591613"/>
                  <a:ext cx="25551" cy="41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389" extrusionOk="0">
                      <a:moveTo>
                        <a:pt x="12" y="1"/>
                      </a:moveTo>
                      <a:cubicBezTo>
                        <a:pt x="1" y="149"/>
                        <a:pt x="80" y="297"/>
                        <a:pt x="206" y="388"/>
                      </a:cubicBezTo>
                      <a:lnTo>
                        <a:pt x="240" y="331"/>
                      </a:lnTo>
                      <a:cubicBezTo>
                        <a:pt x="137" y="252"/>
                        <a:pt x="80" y="126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0508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人的照片上写着字&#10;&#10;描述已自动生成">
            <a:extLst>
              <a:ext uri="{FF2B5EF4-FFF2-40B4-BE49-F238E27FC236}">
                <a16:creationId xmlns:a16="http://schemas.microsoft.com/office/drawing/2014/main" id="{F0D91EC4-8767-4F3C-A288-257F183D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73" y="1754908"/>
            <a:ext cx="4406177" cy="29119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184402-3BB9-493F-A9B7-6F9F34FBB873}"/>
              </a:ext>
            </a:extLst>
          </p:cNvPr>
          <p:cNvSpPr txBox="1"/>
          <p:nvPr/>
        </p:nvSpPr>
        <p:spPr>
          <a:xfrm>
            <a:off x="525876" y="1756168"/>
            <a:ext cx="370322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How is job market of data science?</a:t>
            </a:r>
          </a:p>
          <a:p>
            <a:endParaRPr lang="en-US" sz="1200" dirty="0"/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   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What should we prepare for eligible data-relevant positions?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7F362D-58C4-4071-AF77-AD00A1B7DA8E}"/>
              </a:ext>
            </a:extLst>
          </p:cNvPr>
          <p:cNvSpPr txBox="1"/>
          <p:nvPr/>
        </p:nvSpPr>
        <p:spPr>
          <a:xfrm>
            <a:off x="525876" y="1098835"/>
            <a:ext cx="85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Cambria" panose="02040503050406030204" pitchFamily="18" charset="0"/>
                <a:ea typeface="Cambria" panose="02040503050406030204" pitchFamily="18" charset="0"/>
              </a:rPr>
              <a:t>What is difference between  data analyst</a:t>
            </a:r>
            <a:r>
              <a:rPr lang="zh-CN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ea typeface="Cambria" panose="02040503050406030204" pitchFamily="18" charset="0"/>
              </a:rPr>
              <a:t>and data scientist and data engineer?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FB6E5D-1EAE-4CD3-BA79-BB6B5696E0CC}"/>
              </a:ext>
            </a:extLst>
          </p:cNvPr>
          <p:cNvSpPr txBox="1"/>
          <p:nvPr/>
        </p:nvSpPr>
        <p:spPr>
          <a:xfrm>
            <a:off x="610253" y="287614"/>
            <a:ext cx="7683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Fira Sans Extra Condensed"/>
                <a:sym typeface="Fira Sans Extra Condensed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4735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71C905B-D17C-AB47-9763-70933E6A4B7C}"/>
              </a:ext>
            </a:extLst>
          </p:cNvPr>
          <p:cNvGrpSpPr/>
          <p:nvPr/>
        </p:nvGrpSpPr>
        <p:grpSpPr>
          <a:xfrm>
            <a:off x="30629" y="1466621"/>
            <a:ext cx="8922629" cy="307779"/>
            <a:chOff x="133222" y="786874"/>
            <a:chExt cx="8922629" cy="30777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1BF3EF0-4425-1447-B31C-9C076147CF5F}"/>
                </a:ext>
              </a:extLst>
            </p:cNvPr>
            <p:cNvGrpSpPr/>
            <p:nvPr/>
          </p:nvGrpSpPr>
          <p:grpSpPr>
            <a:xfrm>
              <a:off x="1220216" y="786875"/>
              <a:ext cx="7835635" cy="307778"/>
              <a:chOff x="1220216" y="786875"/>
              <a:chExt cx="7835635" cy="30777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B9B87CB-E9D3-C149-A756-3E7323AD12E0}"/>
                  </a:ext>
                </a:extLst>
              </p:cNvPr>
              <p:cNvGrpSpPr/>
              <p:nvPr/>
            </p:nvGrpSpPr>
            <p:grpSpPr>
              <a:xfrm>
                <a:off x="1220216" y="786875"/>
                <a:ext cx="7835635" cy="307778"/>
                <a:chOff x="705871" y="925672"/>
                <a:chExt cx="7835635" cy="307778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2DA42E-490C-854A-AE88-6FFE6ABF1A0C}"/>
                    </a:ext>
                  </a:extLst>
                </p:cNvPr>
                <p:cNvSpPr txBox="1"/>
                <p:nvPr/>
              </p:nvSpPr>
              <p:spPr>
                <a:xfrm>
                  <a:off x="705871" y="925672"/>
                  <a:ext cx="1428596" cy="30777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Indeed Website</a:t>
                  </a: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12C8DC1-F8DC-094A-A051-162FA3626B18}"/>
                    </a:ext>
                  </a:extLst>
                </p:cNvPr>
                <p:cNvSpPr txBox="1"/>
                <p:nvPr/>
              </p:nvSpPr>
              <p:spPr>
                <a:xfrm>
                  <a:off x="2767291" y="925673"/>
                  <a:ext cx="971741" cy="307777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Raw Data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48C42B3-5E4B-8D46-9176-FC1829FA4DE5}"/>
                    </a:ext>
                  </a:extLst>
                </p:cNvPr>
                <p:cNvSpPr txBox="1"/>
                <p:nvPr/>
              </p:nvSpPr>
              <p:spPr>
                <a:xfrm>
                  <a:off x="4371856" y="925673"/>
                  <a:ext cx="1279517" cy="30777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Cleaned Data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9374E5-06B6-B343-9CD7-155BCE807EE8}"/>
                    </a:ext>
                  </a:extLst>
                </p:cNvPr>
                <p:cNvSpPr txBox="1"/>
                <p:nvPr/>
              </p:nvSpPr>
              <p:spPr>
                <a:xfrm>
                  <a:off x="6284197" y="925673"/>
                  <a:ext cx="853119" cy="307777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Analysis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6BC3623-FAB5-8E4D-883C-A1E03B4130C8}"/>
                    </a:ext>
                  </a:extLst>
                </p:cNvPr>
                <p:cNvSpPr txBox="1"/>
                <p:nvPr/>
              </p:nvSpPr>
              <p:spPr>
                <a:xfrm>
                  <a:off x="7770141" y="925673"/>
                  <a:ext cx="771365" cy="30777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Finding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2C11591-2406-144F-AC81-78BEEFFF0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2597" y="940762"/>
                <a:ext cx="467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654599-2A67-AA4A-81BD-840856127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6979" y="967130"/>
                <a:ext cx="467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957B0D1-C26B-674E-82E4-4FE975021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629" y="967130"/>
                <a:ext cx="467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B6EF825-F466-C04A-BF95-505FB878D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972" y="967130"/>
                <a:ext cx="467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9A7DA2-51AD-3A4F-AE21-A6240EECF963}"/>
                </a:ext>
              </a:extLst>
            </p:cNvPr>
            <p:cNvSpPr txBox="1"/>
            <p:nvPr/>
          </p:nvSpPr>
          <p:spPr>
            <a:xfrm>
              <a:off x="133222" y="786874"/>
              <a:ext cx="654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STEP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3158C85-3E0C-B943-A680-9821A8F8838A}"/>
              </a:ext>
            </a:extLst>
          </p:cNvPr>
          <p:cNvGrpSpPr/>
          <p:nvPr/>
        </p:nvGrpSpPr>
        <p:grpSpPr>
          <a:xfrm>
            <a:off x="0" y="2630870"/>
            <a:ext cx="8877602" cy="971027"/>
            <a:chOff x="-8164" y="1210284"/>
            <a:chExt cx="8877602" cy="9710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D94C09-378E-584C-8631-4890C4B3FA3A}"/>
                </a:ext>
              </a:extLst>
            </p:cNvPr>
            <p:cNvSpPr txBox="1"/>
            <p:nvPr/>
          </p:nvSpPr>
          <p:spPr>
            <a:xfrm>
              <a:off x="-8164" y="1610299"/>
              <a:ext cx="1260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Key Delivery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E2407-6AE8-304C-91B2-1E78DAF871F2}"/>
                </a:ext>
              </a:extLst>
            </p:cNvPr>
            <p:cNvSpPr txBox="1"/>
            <p:nvPr/>
          </p:nvSpPr>
          <p:spPr>
            <a:xfrm>
              <a:off x="1588235" y="1210284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Job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1C96FB-C56E-6B4E-A199-57C5A4248BDE}"/>
                </a:ext>
              </a:extLst>
            </p:cNvPr>
            <p:cNvSpPr txBox="1"/>
            <p:nvPr/>
          </p:nvSpPr>
          <p:spPr>
            <a:xfrm>
              <a:off x="1254811" y="1534975"/>
              <a:ext cx="1418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Job Description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BA702B-06B2-8E47-931B-EB3F6FB136FA}"/>
                </a:ext>
              </a:extLst>
            </p:cNvPr>
            <p:cNvSpPr txBox="1"/>
            <p:nvPr/>
          </p:nvSpPr>
          <p:spPr>
            <a:xfrm>
              <a:off x="1314924" y="1873534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 Info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892459-2667-3043-A4CA-EDE3BCFA7260}"/>
                </a:ext>
              </a:extLst>
            </p:cNvPr>
            <p:cNvSpPr txBox="1"/>
            <p:nvPr/>
          </p:nvSpPr>
          <p:spPr>
            <a:xfrm>
              <a:off x="2971408" y="1407451"/>
              <a:ext cx="1499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job_list_html.csv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B7450B-F984-7549-B741-DF970A0FA699}"/>
                </a:ext>
              </a:extLst>
            </p:cNvPr>
            <p:cNvSpPr txBox="1"/>
            <p:nvPr/>
          </p:nvSpPr>
          <p:spPr>
            <a:xfrm>
              <a:off x="2904758" y="1823330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job_desc_html.csv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517C7D-4FA1-8D43-8C43-2FF19888E2B6}"/>
                </a:ext>
              </a:extLst>
            </p:cNvPr>
            <p:cNvSpPr txBox="1"/>
            <p:nvPr/>
          </p:nvSpPr>
          <p:spPr>
            <a:xfrm>
              <a:off x="4853639" y="1413831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job_basic_info.csv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BCF274-9503-D245-ACC4-25AF9B5A9C53}"/>
                </a:ext>
              </a:extLst>
            </p:cNvPr>
            <p:cNvSpPr txBox="1"/>
            <p:nvPr/>
          </p:nvSpPr>
          <p:spPr>
            <a:xfrm>
              <a:off x="4853639" y="1808104"/>
              <a:ext cx="1608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job_desc_info.csv</a:t>
              </a: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6FBE50-7B51-2247-87E6-4C339F19ACA8}"/>
                </a:ext>
              </a:extLst>
            </p:cNvPr>
            <p:cNvSpPr/>
            <p:nvPr/>
          </p:nvSpPr>
          <p:spPr>
            <a:xfrm>
              <a:off x="6623907" y="1577817"/>
              <a:ext cx="13003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Chats &amp; Grids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9E3E65-CD14-3846-A5C4-E43F395B9885}"/>
                </a:ext>
              </a:extLst>
            </p:cNvPr>
            <p:cNvSpPr/>
            <p:nvPr/>
          </p:nvSpPr>
          <p:spPr>
            <a:xfrm>
              <a:off x="8057997" y="1567719"/>
              <a:ext cx="811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Reports</a:t>
              </a:r>
            </a:p>
          </p:txBody>
        </p:sp>
      </p:grpSp>
      <p:sp>
        <p:nvSpPr>
          <p:cNvPr id="74" name="Title 1">
            <a:extLst>
              <a:ext uri="{FF2B5EF4-FFF2-40B4-BE49-F238E27FC236}">
                <a16:creationId xmlns:a16="http://schemas.microsoft.com/office/drawing/2014/main" id="{476091FA-400F-5347-8E4F-E776A60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8628" y="64317"/>
            <a:ext cx="3191421" cy="841800"/>
          </a:xfrm>
        </p:spPr>
        <p:txBody>
          <a:bodyPr/>
          <a:lstStyle/>
          <a:p>
            <a:r>
              <a:rPr lang="en-US" sz="2800" dirty="0"/>
              <a:t>Methodology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8B0CDF2-9B4F-E741-8FEC-D523D2A3ACEE}"/>
              </a:ext>
            </a:extLst>
          </p:cNvPr>
          <p:cNvGrpSpPr/>
          <p:nvPr/>
        </p:nvGrpSpPr>
        <p:grpSpPr>
          <a:xfrm>
            <a:off x="6449527" y="3799701"/>
            <a:ext cx="2933372" cy="1018021"/>
            <a:chOff x="2582160" y="2116710"/>
            <a:chExt cx="3773337" cy="1309529"/>
          </a:xfrm>
        </p:grpSpPr>
        <p:grpSp>
          <p:nvGrpSpPr>
            <p:cNvPr id="84" name="Google Shape;1364;p37">
              <a:extLst>
                <a:ext uri="{FF2B5EF4-FFF2-40B4-BE49-F238E27FC236}">
                  <a16:creationId xmlns:a16="http://schemas.microsoft.com/office/drawing/2014/main" id="{4F451DBC-DF58-0942-BBF9-78C7A1CF7A1E}"/>
                </a:ext>
              </a:extLst>
            </p:cNvPr>
            <p:cNvGrpSpPr/>
            <p:nvPr/>
          </p:nvGrpSpPr>
          <p:grpSpPr>
            <a:xfrm>
              <a:off x="3242347" y="2116710"/>
              <a:ext cx="2077076" cy="1247362"/>
              <a:chOff x="3509350" y="3532638"/>
              <a:chExt cx="2077076" cy="1247362"/>
            </a:xfrm>
          </p:grpSpPr>
          <p:grpSp>
            <p:nvGrpSpPr>
              <p:cNvPr id="172" name="Google Shape;1365;p37">
                <a:extLst>
                  <a:ext uri="{FF2B5EF4-FFF2-40B4-BE49-F238E27FC236}">
                    <a16:creationId xmlns:a16="http://schemas.microsoft.com/office/drawing/2014/main" id="{2328ABA4-0652-6C4D-B599-7D06C50B16B9}"/>
                  </a:ext>
                </a:extLst>
              </p:cNvPr>
              <p:cNvGrpSpPr/>
              <p:nvPr/>
            </p:nvGrpSpPr>
            <p:grpSpPr>
              <a:xfrm>
                <a:off x="3754325" y="3532638"/>
                <a:ext cx="1832101" cy="1203876"/>
                <a:chOff x="3655950" y="3527601"/>
                <a:chExt cx="1832101" cy="1203876"/>
              </a:xfrm>
            </p:grpSpPr>
            <p:sp>
              <p:nvSpPr>
                <p:cNvPr id="175" name="Google Shape;1366;p37">
                  <a:extLst>
                    <a:ext uri="{FF2B5EF4-FFF2-40B4-BE49-F238E27FC236}">
                      <a16:creationId xmlns:a16="http://schemas.microsoft.com/office/drawing/2014/main" id="{E99A9FA6-D17F-2648-9BCC-903D93F79072}"/>
                    </a:ext>
                  </a:extLst>
                </p:cNvPr>
                <p:cNvSpPr/>
                <p:nvPr/>
              </p:nvSpPr>
              <p:spPr>
                <a:xfrm>
                  <a:off x="4009726" y="3527601"/>
                  <a:ext cx="937136" cy="38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6" h="4539" extrusionOk="0">
                      <a:moveTo>
                        <a:pt x="3958" y="0"/>
                      </a:moveTo>
                      <a:cubicBezTo>
                        <a:pt x="1768" y="0"/>
                        <a:pt x="1" y="1768"/>
                        <a:pt x="1" y="3957"/>
                      </a:cubicBezTo>
                      <a:cubicBezTo>
                        <a:pt x="1" y="4151"/>
                        <a:pt x="12" y="4345"/>
                        <a:pt x="46" y="4539"/>
                      </a:cubicBezTo>
                      <a:lnTo>
                        <a:pt x="11130" y="4539"/>
                      </a:lnTo>
                      <a:cubicBezTo>
                        <a:pt x="11164" y="4345"/>
                        <a:pt x="11176" y="4151"/>
                        <a:pt x="11176" y="3957"/>
                      </a:cubicBezTo>
                      <a:cubicBezTo>
                        <a:pt x="11176" y="1768"/>
                        <a:pt x="9397" y="0"/>
                        <a:pt x="7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367;p37">
                  <a:extLst>
                    <a:ext uri="{FF2B5EF4-FFF2-40B4-BE49-F238E27FC236}">
                      <a16:creationId xmlns:a16="http://schemas.microsoft.com/office/drawing/2014/main" id="{A3AFE9A8-CF18-CE41-B1B3-5EA8ADC613A0}"/>
                    </a:ext>
                  </a:extLst>
                </p:cNvPr>
                <p:cNvSpPr/>
                <p:nvPr/>
              </p:nvSpPr>
              <p:spPr>
                <a:xfrm>
                  <a:off x="4038404" y="3936803"/>
                  <a:ext cx="878858" cy="19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1" h="2327" extrusionOk="0">
                      <a:moveTo>
                        <a:pt x="1" y="1"/>
                      </a:moveTo>
                      <a:cubicBezTo>
                        <a:pt x="639" y="1415"/>
                        <a:pt x="2053" y="2327"/>
                        <a:pt x="3616" y="2327"/>
                      </a:cubicBezTo>
                      <a:lnTo>
                        <a:pt x="6865" y="2327"/>
                      </a:lnTo>
                      <a:cubicBezTo>
                        <a:pt x="8428" y="2327"/>
                        <a:pt x="9842" y="1415"/>
                        <a:pt x="10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368;p37">
                  <a:extLst>
                    <a:ext uri="{FF2B5EF4-FFF2-40B4-BE49-F238E27FC236}">
                      <a16:creationId xmlns:a16="http://schemas.microsoft.com/office/drawing/2014/main" id="{76447CFB-E361-BD45-A331-7A50CA51F408}"/>
                    </a:ext>
                  </a:extLst>
                </p:cNvPr>
                <p:cNvSpPr/>
                <p:nvPr/>
              </p:nvSpPr>
              <p:spPr>
                <a:xfrm>
                  <a:off x="4153198" y="3620342"/>
                  <a:ext cx="185566" cy="254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3034" extrusionOk="0">
                      <a:moveTo>
                        <a:pt x="1106" y="0"/>
                      </a:moveTo>
                      <a:cubicBezTo>
                        <a:pt x="502" y="0"/>
                        <a:pt x="0" y="673"/>
                        <a:pt x="0" y="1517"/>
                      </a:cubicBezTo>
                      <a:cubicBezTo>
                        <a:pt x="0" y="2349"/>
                        <a:pt x="502" y="3034"/>
                        <a:pt x="1106" y="3034"/>
                      </a:cubicBezTo>
                      <a:cubicBezTo>
                        <a:pt x="1722" y="3034"/>
                        <a:pt x="2212" y="2349"/>
                        <a:pt x="2212" y="1517"/>
                      </a:cubicBezTo>
                      <a:cubicBezTo>
                        <a:pt x="2212" y="673"/>
                        <a:pt x="1722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369;p37">
                  <a:extLst>
                    <a:ext uri="{FF2B5EF4-FFF2-40B4-BE49-F238E27FC236}">
                      <a16:creationId xmlns:a16="http://schemas.microsoft.com/office/drawing/2014/main" id="{737585E8-6BF8-144A-BE0F-6AF882A93112}"/>
                    </a:ext>
                  </a:extLst>
                </p:cNvPr>
                <p:cNvSpPr/>
                <p:nvPr/>
              </p:nvSpPr>
              <p:spPr>
                <a:xfrm>
                  <a:off x="4587306" y="3620342"/>
                  <a:ext cx="185566" cy="254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3034" extrusionOk="0">
                      <a:moveTo>
                        <a:pt x="1106" y="0"/>
                      </a:moveTo>
                      <a:cubicBezTo>
                        <a:pt x="490" y="0"/>
                        <a:pt x="0" y="673"/>
                        <a:pt x="0" y="1517"/>
                      </a:cubicBezTo>
                      <a:cubicBezTo>
                        <a:pt x="0" y="2349"/>
                        <a:pt x="490" y="3034"/>
                        <a:pt x="1106" y="3034"/>
                      </a:cubicBezTo>
                      <a:cubicBezTo>
                        <a:pt x="1711" y="3034"/>
                        <a:pt x="2212" y="2349"/>
                        <a:pt x="2212" y="1517"/>
                      </a:cubicBezTo>
                      <a:cubicBezTo>
                        <a:pt x="2212" y="673"/>
                        <a:pt x="1711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370;p37">
                  <a:extLst>
                    <a:ext uri="{FF2B5EF4-FFF2-40B4-BE49-F238E27FC236}">
                      <a16:creationId xmlns:a16="http://schemas.microsoft.com/office/drawing/2014/main" id="{776E241F-EBDE-8044-BEAE-2BB57F2F2EA6}"/>
                    </a:ext>
                  </a:extLst>
                </p:cNvPr>
                <p:cNvSpPr/>
                <p:nvPr/>
              </p:nvSpPr>
              <p:spPr>
                <a:xfrm>
                  <a:off x="4042261" y="4134781"/>
                  <a:ext cx="880703" cy="596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3" h="7116" extrusionOk="0">
                      <a:moveTo>
                        <a:pt x="2532" y="0"/>
                      </a:moveTo>
                      <a:cubicBezTo>
                        <a:pt x="1129" y="0"/>
                        <a:pt x="0" y="1129"/>
                        <a:pt x="0" y="2520"/>
                      </a:cubicBezTo>
                      <a:lnTo>
                        <a:pt x="0" y="4595"/>
                      </a:lnTo>
                      <a:cubicBezTo>
                        <a:pt x="0" y="5998"/>
                        <a:pt x="1129" y="7115"/>
                        <a:pt x="2532" y="7115"/>
                      </a:cubicBezTo>
                      <a:lnTo>
                        <a:pt x="7982" y="7115"/>
                      </a:lnTo>
                      <a:cubicBezTo>
                        <a:pt x="9374" y="7115"/>
                        <a:pt x="10502" y="5998"/>
                        <a:pt x="10502" y="4595"/>
                      </a:cubicBezTo>
                      <a:lnTo>
                        <a:pt x="10502" y="2520"/>
                      </a:lnTo>
                      <a:cubicBezTo>
                        <a:pt x="10502" y="1129"/>
                        <a:pt x="9374" y="0"/>
                        <a:pt x="7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371;p37">
                  <a:extLst>
                    <a:ext uri="{FF2B5EF4-FFF2-40B4-BE49-F238E27FC236}">
                      <a16:creationId xmlns:a16="http://schemas.microsoft.com/office/drawing/2014/main" id="{ECBB5BD5-FED8-9540-B625-B77B435125C5}"/>
                    </a:ext>
                  </a:extLst>
                </p:cNvPr>
                <p:cNvSpPr/>
                <p:nvPr/>
              </p:nvSpPr>
              <p:spPr>
                <a:xfrm>
                  <a:off x="4181876" y="4297288"/>
                  <a:ext cx="573719" cy="434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2" h="5178" extrusionOk="0">
                      <a:moveTo>
                        <a:pt x="2429" y="1"/>
                      </a:moveTo>
                      <a:cubicBezTo>
                        <a:pt x="1084" y="1"/>
                        <a:pt x="0" y="1084"/>
                        <a:pt x="0" y="2429"/>
                      </a:cubicBezTo>
                      <a:lnTo>
                        <a:pt x="0" y="4915"/>
                      </a:lnTo>
                      <a:lnTo>
                        <a:pt x="0" y="5029"/>
                      </a:lnTo>
                      <a:cubicBezTo>
                        <a:pt x="274" y="5132"/>
                        <a:pt x="559" y="5177"/>
                        <a:pt x="856" y="5177"/>
                      </a:cubicBezTo>
                      <a:lnTo>
                        <a:pt x="6306" y="5177"/>
                      </a:lnTo>
                      <a:cubicBezTo>
                        <a:pt x="6489" y="5177"/>
                        <a:pt x="6660" y="5166"/>
                        <a:pt x="6831" y="5132"/>
                      </a:cubicBezTo>
                      <a:cubicBezTo>
                        <a:pt x="6831" y="5052"/>
                        <a:pt x="6842" y="4984"/>
                        <a:pt x="6842" y="4915"/>
                      </a:cubicBezTo>
                      <a:lnTo>
                        <a:pt x="6842" y="2418"/>
                      </a:lnTo>
                      <a:cubicBezTo>
                        <a:pt x="6842" y="1084"/>
                        <a:pt x="5759" y="1"/>
                        <a:pt x="44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372;p37">
                  <a:extLst>
                    <a:ext uri="{FF2B5EF4-FFF2-40B4-BE49-F238E27FC236}">
                      <a16:creationId xmlns:a16="http://schemas.microsoft.com/office/drawing/2014/main" id="{D4185162-855F-1A4A-926F-435312CBDA00}"/>
                    </a:ext>
                  </a:extLst>
                </p:cNvPr>
                <p:cNvSpPr/>
                <p:nvPr/>
              </p:nvSpPr>
              <p:spPr>
                <a:xfrm>
                  <a:off x="3655950" y="3908126"/>
                  <a:ext cx="410290" cy="5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3" h="6501" extrusionOk="0">
                      <a:moveTo>
                        <a:pt x="1141" y="1"/>
                      </a:moveTo>
                      <a:lnTo>
                        <a:pt x="1141" y="1"/>
                      </a:lnTo>
                      <a:cubicBezTo>
                        <a:pt x="92" y="297"/>
                        <a:pt x="1" y="1745"/>
                        <a:pt x="993" y="2179"/>
                      </a:cubicBezTo>
                      <a:cubicBezTo>
                        <a:pt x="879" y="2224"/>
                        <a:pt x="788" y="2327"/>
                        <a:pt x="765" y="2452"/>
                      </a:cubicBezTo>
                      <a:lnTo>
                        <a:pt x="286" y="5189"/>
                      </a:lnTo>
                      <a:cubicBezTo>
                        <a:pt x="252" y="5383"/>
                        <a:pt x="377" y="5565"/>
                        <a:pt x="571" y="5599"/>
                      </a:cubicBezTo>
                      <a:lnTo>
                        <a:pt x="799" y="5634"/>
                      </a:lnTo>
                      <a:cubicBezTo>
                        <a:pt x="753" y="5702"/>
                        <a:pt x="719" y="5770"/>
                        <a:pt x="719" y="5850"/>
                      </a:cubicBezTo>
                      <a:lnTo>
                        <a:pt x="719" y="6147"/>
                      </a:lnTo>
                      <a:cubicBezTo>
                        <a:pt x="731" y="6341"/>
                        <a:pt x="879" y="6500"/>
                        <a:pt x="1084" y="6500"/>
                      </a:cubicBezTo>
                      <a:lnTo>
                        <a:pt x="4539" y="6477"/>
                      </a:lnTo>
                      <a:cubicBezTo>
                        <a:pt x="4733" y="6477"/>
                        <a:pt x="4893" y="6318"/>
                        <a:pt x="4893" y="6124"/>
                      </a:cubicBezTo>
                      <a:lnTo>
                        <a:pt x="4893" y="5839"/>
                      </a:lnTo>
                      <a:cubicBezTo>
                        <a:pt x="4893" y="5641"/>
                        <a:pt x="4744" y="5485"/>
                        <a:pt x="4548" y="5485"/>
                      </a:cubicBezTo>
                      <a:cubicBezTo>
                        <a:pt x="4541" y="5485"/>
                        <a:pt x="4535" y="5485"/>
                        <a:pt x="4528" y="5485"/>
                      </a:cubicBezTo>
                      <a:lnTo>
                        <a:pt x="1209" y="5508"/>
                      </a:lnTo>
                      <a:cubicBezTo>
                        <a:pt x="1232" y="5463"/>
                        <a:pt x="1255" y="5406"/>
                        <a:pt x="1266" y="5360"/>
                      </a:cubicBezTo>
                      <a:lnTo>
                        <a:pt x="1745" y="2623"/>
                      </a:lnTo>
                      <a:cubicBezTo>
                        <a:pt x="1768" y="2486"/>
                        <a:pt x="1711" y="2350"/>
                        <a:pt x="1609" y="2270"/>
                      </a:cubicBezTo>
                      <a:cubicBezTo>
                        <a:pt x="2680" y="2144"/>
                        <a:pt x="3011" y="753"/>
                        <a:pt x="2122" y="149"/>
                      </a:cubicBezTo>
                      <a:lnTo>
                        <a:pt x="2122" y="149"/>
                      </a:lnTo>
                      <a:lnTo>
                        <a:pt x="1894" y="1346"/>
                      </a:lnTo>
                      <a:lnTo>
                        <a:pt x="924" y="1164"/>
                      </a:lnTo>
                      <a:lnTo>
                        <a:pt x="11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373;p37">
                  <a:extLst>
                    <a:ext uri="{FF2B5EF4-FFF2-40B4-BE49-F238E27FC236}">
                      <a16:creationId xmlns:a16="http://schemas.microsoft.com/office/drawing/2014/main" id="{F26CBD6D-303B-9A4E-BC52-526E45300C8B}"/>
                    </a:ext>
                  </a:extLst>
                </p:cNvPr>
                <p:cNvSpPr/>
                <p:nvPr/>
              </p:nvSpPr>
              <p:spPr>
                <a:xfrm>
                  <a:off x="4872238" y="4224084"/>
                  <a:ext cx="615813" cy="460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5488" extrusionOk="0">
                      <a:moveTo>
                        <a:pt x="3615" y="1"/>
                      </a:moveTo>
                      <a:cubicBezTo>
                        <a:pt x="3570" y="1"/>
                        <a:pt x="3523" y="10"/>
                        <a:pt x="3478" y="30"/>
                      </a:cubicBezTo>
                      <a:lnTo>
                        <a:pt x="274" y="1341"/>
                      </a:lnTo>
                      <a:cubicBezTo>
                        <a:pt x="91" y="1410"/>
                        <a:pt x="0" y="1626"/>
                        <a:pt x="80" y="1809"/>
                      </a:cubicBezTo>
                      <a:lnTo>
                        <a:pt x="183" y="2071"/>
                      </a:lnTo>
                      <a:cubicBezTo>
                        <a:pt x="243" y="2208"/>
                        <a:pt x="374" y="2294"/>
                        <a:pt x="513" y="2294"/>
                      </a:cubicBezTo>
                      <a:cubicBezTo>
                        <a:pt x="558" y="2294"/>
                        <a:pt x="605" y="2285"/>
                        <a:pt x="650" y="2265"/>
                      </a:cubicBezTo>
                      <a:lnTo>
                        <a:pt x="3615" y="1056"/>
                      </a:lnTo>
                      <a:lnTo>
                        <a:pt x="3615" y="1056"/>
                      </a:lnTo>
                      <a:cubicBezTo>
                        <a:pt x="3603" y="1136"/>
                        <a:pt x="3615" y="1227"/>
                        <a:pt x="3660" y="1296"/>
                      </a:cubicBezTo>
                      <a:lnTo>
                        <a:pt x="4903" y="3405"/>
                      </a:lnTo>
                      <a:cubicBezTo>
                        <a:pt x="4972" y="3519"/>
                        <a:pt x="5097" y="3576"/>
                        <a:pt x="5223" y="3576"/>
                      </a:cubicBezTo>
                      <a:cubicBezTo>
                        <a:pt x="4579" y="4339"/>
                        <a:pt x="5145" y="5488"/>
                        <a:pt x="6113" y="5488"/>
                      </a:cubicBezTo>
                      <a:cubicBezTo>
                        <a:pt x="6157" y="5488"/>
                        <a:pt x="6203" y="5485"/>
                        <a:pt x="6249" y="5480"/>
                      </a:cubicBezTo>
                      <a:lnTo>
                        <a:pt x="5645" y="4431"/>
                      </a:lnTo>
                      <a:lnTo>
                        <a:pt x="6500" y="3941"/>
                      </a:lnTo>
                      <a:lnTo>
                        <a:pt x="7093" y="4967"/>
                      </a:lnTo>
                      <a:cubicBezTo>
                        <a:pt x="7332" y="4602"/>
                        <a:pt x="7344" y="4123"/>
                        <a:pt x="7127" y="3747"/>
                      </a:cubicBezTo>
                      <a:cubicBezTo>
                        <a:pt x="6921" y="3380"/>
                        <a:pt x="6532" y="3161"/>
                        <a:pt x="6121" y="3161"/>
                      </a:cubicBezTo>
                      <a:cubicBezTo>
                        <a:pt x="6008" y="3161"/>
                        <a:pt x="5894" y="3177"/>
                        <a:pt x="5781" y="3211"/>
                      </a:cubicBezTo>
                      <a:cubicBezTo>
                        <a:pt x="5827" y="3109"/>
                        <a:pt x="5816" y="2983"/>
                        <a:pt x="5759" y="2892"/>
                      </a:cubicBezTo>
                      <a:lnTo>
                        <a:pt x="4516" y="794"/>
                      </a:lnTo>
                      <a:cubicBezTo>
                        <a:pt x="4450" y="679"/>
                        <a:pt x="4331" y="617"/>
                        <a:pt x="4210" y="617"/>
                      </a:cubicBezTo>
                      <a:cubicBezTo>
                        <a:pt x="4163" y="617"/>
                        <a:pt x="4116" y="626"/>
                        <a:pt x="4071" y="646"/>
                      </a:cubicBezTo>
                      <a:cubicBezTo>
                        <a:pt x="4071" y="589"/>
                        <a:pt x="4071" y="543"/>
                        <a:pt x="4048" y="497"/>
                      </a:cubicBezTo>
                      <a:lnTo>
                        <a:pt x="3934" y="224"/>
                      </a:lnTo>
                      <a:cubicBezTo>
                        <a:pt x="3883" y="86"/>
                        <a:pt x="3754" y="1"/>
                        <a:pt x="36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374;p37">
                  <a:extLst>
                    <a:ext uri="{FF2B5EF4-FFF2-40B4-BE49-F238E27FC236}">
                      <a16:creationId xmlns:a16="http://schemas.microsoft.com/office/drawing/2014/main" id="{9A9563F9-6255-BD4D-A445-2BA4C65BBF65}"/>
                    </a:ext>
                  </a:extLst>
                </p:cNvPr>
                <p:cNvSpPr/>
                <p:nvPr/>
              </p:nvSpPr>
              <p:spPr>
                <a:xfrm>
                  <a:off x="4182799" y="4547841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solidFill>
                  <a:srgbClr val="75CFB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375;p37">
                  <a:extLst>
                    <a:ext uri="{FF2B5EF4-FFF2-40B4-BE49-F238E27FC236}">
                      <a16:creationId xmlns:a16="http://schemas.microsoft.com/office/drawing/2014/main" id="{EE0604DA-B4F7-8B49-8971-ADEA2A9CF16E}"/>
                    </a:ext>
                  </a:extLst>
                </p:cNvPr>
                <p:cNvSpPr/>
                <p:nvPr/>
              </p:nvSpPr>
              <p:spPr>
                <a:xfrm>
                  <a:off x="4182799" y="4547841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fill="none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376;p37">
                  <a:extLst>
                    <a:ext uri="{FF2B5EF4-FFF2-40B4-BE49-F238E27FC236}">
                      <a16:creationId xmlns:a16="http://schemas.microsoft.com/office/drawing/2014/main" id="{6B0C6E56-150F-7243-A9CB-408D21C384FD}"/>
                    </a:ext>
                  </a:extLst>
                </p:cNvPr>
                <p:cNvSpPr/>
                <p:nvPr/>
              </p:nvSpPr>
              <p:spPr>
                <a:xfrm>
                  <a:off x="4182799" y="4588929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solidFill>
                  <a:srgbClr val="75CFB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377;p37">
                  <a:extLst>
                    <a:ext uri="{FF2B5EF4-FFF2-40B4-BE49-F238E27FC236}">
                      <a16:creationId xmlns:a16="http://schemas.microsoft.com/office/drawing/2014/main" id="{9FBEA999-A4CF-F046-A5E8-6CD56DE39D8C}"/>
                    </a:ext>
                  </a:extLst>
                </p:cNvPr>
                <p:cNvSpPr/>
                <p:nvPr/>
              </p:nvSpPr>
              <p:spPr>
                <a:xfrm>
                  <a:off x="4182799" y="4588929"/>
                  <a:ext cx="566172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1" fill="none" extrusionOk="0">
                      <a:moveTo>
                        <a:pt x="1" y="0"/>
                      </a:moveTo>
                      <a:lnTo>
                        <a:pt x="675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378;p37">
                  <a:extLst>
                    <a:ext uri="{FF2B5EF4-FFF2-40B4-BE49-F238E27FC236}">
                      <a16:creationId xmlns:a16="http://schemas.microsoft.com/office/drawing/2014/main" id="{2E6187E6-A9A1-3549-851A-9066988E5204}"/>
                    </a:ext>
                  </a:extLst>
                </p:cNvPr>
                <p:cNvSpPr/>
                <p:nvPr/>
              </p:nvSpPr>
              <p:spPr>
                <a:xfrm>
                  <a:off x="4216256" y="4484699"/>
                  <a:ext cx="42178" cy="35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29" extrusionOk="0">
                      <a:moveTo>
                        <a:pt x="286" y="1"/>
                      </a:moveTo>
                      <a:cubicBezTo>
                        <a:pt x="103" y="1"/>
                        <a:pt x="1" y="229"/>
                        <a:pt x="138" y="365"/>
                      </a:cubicBezTo>
                      <a:cubicBezTo>
                        <a:pt x="181" y="409"/>
                        <a:pt x="234" y="428"/>
                        <a:pt x="286" y="428"/>
                      </a:cubicBezTo>
                      <a:cubicBezTo>
                        <a:pt x="397" y="428"/>
                        <a:pt x="503" y="341"/>
                        <a:pt x="503" y="217"/>
                      </a:cubicBezTo>
                      <a:cubicBezTo>
                        <a:pt x="503" y="92"/>
                        <a:pt x="411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379;p37">
                  <a:extLst>
                    <a:ext uri="{FF2B5EF4-FFF2-40B4-BE49-F238E27FC236}">
                      <a16:creationId xmlns:a16="http://schemas.microsoft.com/office/drawing/2014/main" id="{CCB63AC5-F0CD-FB4D-9212-C84199B4E7E3}"/>
                    </a:ext>
                  </a:extLst>
                </p:cNvPr>
                <p:cNvSpPr/>
                <p:nvPr/>
              </p:nvSpPr>
              <p:spPr>
                <a:xfrm>
                  <a:off x="4673339" y="4484699"/>
                  <a:ext cx="41172" cy="35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29" extrusionOk="0">
                      <a:moveTo>
                        <a:pt x="285" y="1"/>
                      </a:moveTo>
                      <a:cubicBezTo>
                        <a:pt x="92" y="1"/>
                        <a:pt x="0" y="229"/>
                        <a:pt x="126" y="365"/>
                      </a:cubicBezTo>
                      <a:cubicBezTo>
                        <a:pt x="170" y="409"/>
                        <a:pt x="223" y="428"/>
                        <a:pt x="275" y="428"/>
                      </a:cubicBezTo>
                      <a:cubicBezTo>
                        <a:pt x="385" y="428"/>
                        <a:pt x="491" y="341"/>
                        <a:pt x="491" y="217"/>
                      </a:cubicBezTo>
                      <a:cubicBezTo>
                        <a:pt x="491" y="92"/>
                        <a:pt x="399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380;p37">
                  <a:extLst>
                    <a:ext uri="{FF2B5EF4-FFF2-40B4-BE49-F238E27FC236}">
                      <a16:creationId xmlns:a16="http://schemas.microsoft.com/office/drawing/2014/main" id="{4473AF2D-6CC2-C548-9F1C-6060DFCCE148}"/>
                    </a:ext>
                  </a:extLst>
                </p:cNvPr>
                <p:cNvSpPr/>
                <p:nvPr/>
              </p:nvSpPr>
              <p:spPr>
                <a:xfrm>
                  <a:off x="4071861" y="4342233"/>
                  <a:ext cx="7798" cy="13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666" fill="none" extrusionOk="0">
                      <a:moveTo>
                        <a:pt x="92" y="1"/>
                      </a:moveTo>
                      <a:cubicBezTo>
                        <a:pt x="12" y="548"/>
                        <a:pt x="1" y="1107"/>
                        <a:pt x="69" y="166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381;p37">
                  <a:extLst>
                    <a:ext uri="{FF2B5EF4-FFF2-40B4-BE49-F238E27FC236}">
                      <a16:creationId xmlns:a16="http://schemas.microsoft.com/office/drawing/2014/main" id="{21FE5D6A-496B-2D40-BC62-D8BF726BADDF}"/>
                    </a:ext>
                  </a:extLst>
                </p:cNvPr>
                <p:cNvSpPr/>
                <p:nvPr/>
              </p:nvSpPr>
              <p:spPr>
                <a:xfrm>
                  <a:off x="4081504" y="4515306"/>
                  <a:ext cx="22053" cy="66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788" fill="none" extrusionOk="0">
                      <a:moveTo>
                        <a:pt x="0" y="0"/>
                      </a:moveTo>
                      <a:cubicBezTo>
                        <a:pt x="68" y="263"/>
                        <a:pt x="148" y="525"/>
                        <a:pt x="262" y="78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382;p37">
                  <a:extLst>
                    <a:ext uri="{FF2B5EF4-FFF2-40B4-BE49-F238E27FC236}">
                      <a16:creationId xmlns:a16="http://schemas.microsoft.com/office/drawing/2014/main" id="{136A1CA2-D5C7-5D4C-9E0C-B7720AFE6ADF}"/>
                    </a:ext>
                  </a:extLst>
                </p:cNvPr>
                <p:cNvSpPr/>
                <p:nvPr/>
              </p:nvSpPr>
              <p:spPr>
                <a:xfrm>
                  <a:off x="4611204" y="4350870"/>
                  <a:ext cx="71778" cy="75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901" fill="none" extrusionOk="0">
                      <a:moveTo>
                        <a:pt x="0" y="0"/>
                      </a:moveTo>
                      <a:cubicBezTo>
                        <a:pt x="365" y="205"/>
                        <a:pt x="662" y="513"/>
                        <a:pt x="855" y="90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383;p37">
                  <a:extLst>
                    <a:ext uri="{FF2B5EF4-FFF2-40B4-BE49-F238E27FC236}">
                      <a16:creationId xmlns:a16="http://schemas.microsoft.com/office/drawing/2014/main" id="{84EC53B9-C7F2-A843-8D6E-4B65A4D43612}"/>
                    </a:ext>
                  </a:extLst>
                </p:cNvPr>
                <p:cNvSpPr/>
                <p:nvPr/>
              </p:nvSpPr>
              <p:spPr>
                <a:xfrm>
                  <a:off x="4047041" y="3670989"/>
                  <a:ext cx="60290" cy="17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2122" fill="none" extrusionOk="0">
                      <a:moveTo>
                        <a:pt x="719" y="1"/>
                      </a:moveTo>
                      <a:cubicBezTo>
                        <a:pt x="251" y="605"/>
                        <a:pt x="1" y="1346"/>
                        <a:pt x="12" y="212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384;p37">
                  <a:extLst>
                    <a:ext uri="{FF2B5EF4-FFF2-40B4-BE49-F238E27FC236}">
                      <a16:creationId xmlns:a16="http://schemas.microsoft.com/office/drawing/2014/main" id="{A06ABF95-01F2-2646-B7DC-8ECD5D8B8B01}"/>
                    </a:ext>
                  </a:extLst>
                </p:cNvPr>
                <p:cNvSpPr/>
                <p:nvPr/>
              </p:nvSpPr>
              <p:spPr>
                <a:xfrm>
                  <a:off x="4674261" y="4018057"/>
                  <a:ext cx="132068" cy="69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834" fill="none" extrusionOk="0">
                      <a:moveTo>
                        <a:pt x="1" y="833"/>
                      </a:moveTo>
                      <a:cubicBezTo>
                        <a:pt x="582" y="662"/>
                        <a:pt x="1118" y="377"/>
                        <a:pt x="1574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385;p37">
                  <a:extLst>
                    <a:ext uri="{FF2B5EF4-FFF2-40B4-BE49-F238E27FC236}">
                      <a16:creationId xmlns:a16="http://schemas.microsoft.com/office/drawing/2014/main" id="{0C106942-775D-6643-9FAB-6F9524868F58}"/>
                    </a:ext>
                  </a:extLst>
                </p:cNvPr>
                <p:cNvSpPr/>
                <p:nvPr/>
              </p:nvSpPr>
              <p:spPr>
                <a:xfrm>
                  <a:off x="4829222" y="3972189"/>
                  <a:ext cx="23982" cy="26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320" fill="none" extrusionOk="0">
                      <a:moveTo>
                        <a:pt x="0" y="320"/>
                      </a:moveTo>
                      <a:lnTo>
                        <a:pt x="28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386;p37">
                  <a:extLst>
                    <a:ext uri="{FF2B5EF4-FFF2-40B4-BE49-F238E27FC236}">
                      <a16:creationId xmlns:a16="http://schemas.microsoft.com/office/drawing/2014/main" id="{04B1989C-8853-D846-AA1A-3F1F00A4E102}"/>
                    </a:ext>
                  </a:extLst>
                </p:cNvPr>
                <p:cNvSpPr/>
                <p:nvPr/>
              </p:nvSpPr>
              <p:spPr>
                <a:xfrm>
                  <a:off x="4366437" y="3884228"/>
                  <a:ext cx="102384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" fill="none" extrusionOk="0">
                      <a:moveTo>
                        <a:pt x="0" y="1"/>
                      </a:moveTo>
                      <a:lnTo>
                        <a:pt x="122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387;p37">
                  <a:extLst>
                    <a:ext uri="{FF2B5EF4-FFF2-40B4-BE49-F238E27FC236}">
                      <a16:creationId xmlns:a16="http://schemas.microsoft.com/office/drawing/2014/main" id="{A6F0DA29-F78A-AA4B-BF6D-2111BE3A5B7C}"/>
                    </a:ext>
                  </a:extLst>
                </p:cNvPr>
                <p:cNvSpPr/>
                <p:nvPr/>
              </p:nvSpPr>
              <p:spPr>
                <a:xfrm>
                  <a:off x="4501189" y="3884228"/>
                  <a:ext cx="45029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1" fill="none" extrusionOk="0">
                      <a:moveTo>
                        <a:pt x="1" y="1"/>
                      </a:moveTo>
                      <a:lnTo>
                        <a:pt x="537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388;p37">
                  <a:extLst>
                    <a:ext uri="{FF2B5EF4-FFF2-40B4-BE49-F238E27FC236}">
                      <a16:creationId xmlns:a16="http://schemas.microsoft.com/office/drawing/2014/main" id="{B72BDA42-0905-6447-8D22-0CB56DF2F28A}"/>
                    </a:ext>
                  </a:extLst>
                </p:cNvPr>
                <p:cNvSpPr/>
                <p:nvPr/>
              </p:nvSpPr>
              <p:spPr>
                <a:xfrm>
                  <a:off x="4907624" y="3802974"/>
                  <a:ext cx="5786" cy="7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947" fill="none" extrusionOk="0">
                      <a:moveTo>
                        <a:pt x="0" y="947"/>
                      </a:moveTo>
                      <a:cubicBezTo>
                        <a:pt x="57" y="627"/>
                        <a:pt x="68" y="308"/>
                        <a:pt x="46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389;p37">
                  <a:extLst>
                    <a:ext uri="{FF2B5EF4-FFF2-40B4-BE49-F238E27FC236}">
                      <a16:creationId xmlns:a16="http://schemas.microsoft.com/office/drawing/2014/main" id="{6175BA21-807F-1E49-B737-D9A9620ED67A}"/>
                    </a:ext>
                  </a:extLst>
                </p:cNvPr>
                <p:cNvSpPr/>
                <p:nvPr/>
              </p:nvSpPr>
              <p:spPr>
                <a:xfrm>
                  <a:off x="4847334" y="4431117"/>
                  <a:ext cx="44106" cy="1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020" fill="none" extrusionOk="0">
                      <a:moveTo>
                        <a:pt x="525" y="1"/>
                      </a:moveTo>
                      <a:cubicBezTo>
                        <a:pt x="480" y="708"/>
                        <a:pt x="423" y="1461"/>
                        <a:pt x="1" y="201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390;p37">
                  <a:extLst>
                    <a:ext uri="{FF2B5EF4-FFF2-40B4-BE49-F238E27FC236}">
                      <a16:creationId xmlns:a16="http://schemas.microsoft.com/office/drawing/2014/main" id="{DA9CED92-A456-5F4B-90C3-DF0B7FB1B990}"/>
                    </a:ext>
                  </a:extLst>
                </p:cNvPr>
                <p:cNvSpPr/>
                <p:nvPr/>
              </p:nvSpPr>
              <p:spPr>
                <a:xfrm>
                  <a:off x="4797609" y="4632868"/>
                  <a:ext cx="2591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401" fill="none" extrusionOk="0">
                      <a:moveTo>
                        <a:pt x="309" y="1"/>
                      </a:moveTo>
                      <a:cubicBezTo>
                        <a:pt x="217" y="149"/>
                        <a:pt x="115" y="286"/>
                        <a:pt x="1" y="40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40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3" name="Google Shape;1391;p37">
                <a:extLst>
                  <a:ext uri="{FF2B5EF4-FFF2-40B4-BE49-F238E27FC236}">
                    <a16:creationId xmlns:a16="http://schemas.microsoft.com/office/drawing/2014/main" id="{DB50F2BC-8E26-5240-B044-9D09753CB045}"/>
                  </a:ext>
                </a:extLst>
              </p:cNvPr>
              <p:cNvCxnSpPr/>
              <p:nvPr/>
            </p:nvCxnSpPr>
            <p:spPr>
              <a:xfrm>
                <a:off x="3745800" y="4741650"/>
                <a:ext cx="165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392;p37">
                <a:extLst>
                  <a:ext uri="{FF2B5EF4-FFF2-40B4-BE49-F238E27FC236}">
                    <a16:creationId xmlns:a16="http://schemas.microsoft.com/office/drawing/2014/main" id="{C9EC4158-B5A0-084A-866A-089C6E75997A}"/>
                  </a:ext>
                </a:extLst>
              </p:cNvPr>
              <p:cNvCxnSpPr/>
              <p:nvPr/>
            </p:nvCxnSpPr>
            <p:spPr>
              <a:xfrm>
                <a:off x="3509350" y="4780000"/>
                <a:ext cx="5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" name="Google Shape;1393;p37">
              <a:extLst>
                <a:ext uri="{FF2B5EF4-FFF2-40B4-BE49-F238E27FC236}">
                  <a16:creationId xmlns:a16="http://schemas.microsoft.com/office/drawing/2014/main" id="{BF64017F-5135-8044-B0FD-347C8A44A26E}"/>
                </a:ext>
              </a:extLst>
            </p:cNvPr>
            <p:cNvGrpSpPr/>
            <p:nvPr/>
          </p:nvGrpSpPr>
          <p:grpSpPr>
            <a:xfrm>
              <a:off x="5464743" y="2949619"/>
              <a:ext cx="477123" cy="476620"/>
              <a:chOff x="1891500" y="4120350"/>
              <a:chExt cx="830791" cy="829914"/>
            </a:xfrm>
          </p:grpSpPr>
          <p:sp>
            <p:nvSpPr>
              <p:cNvPr id="144" name="Google Shape;1394;p37">
                <a:extLst>
                  <a:ext uri="{FF2B5EF4-FFF2-40B4-BE49-F238E27FC236}">
                    <a16:creationId xmlns:a16="http://schemas.microsoft.com/office/drawing/2014/main" id="{51A3E71C-F841-2A4F-BBB6-2A4864632E3C}"/>
                  </a:ext>
                </a:extLst>
              </p:cNvPr>
              <p:cNvSpPr/>
              <p:nvPr/>
            </p:nvSpPr>
            <p:spPr>
              <a:xfrm>
                <a:off x="1926970" y="4154864"/>
                <a:ext cx="759852" cy="760888"/>
              </a:xfrm>
              <a:custGeom>
                <a:avLst/>
                <a:gdLst/>
                <a:ahLst/>
                <a:cxnLst/>
                <a:rect l="l" t="t" r="r" b="b"/>
                <a:pathLst>
                  <a:path w="9533" h="9546" extrusionOk="0">
                    <a:moveTo>
                      <a:pt x="4767" y="1"/>
                    </a:moveTo>
                    <a:cubicBezTo>
                      <a:pt x="2132" y="1"/>
                      <a:pt x="0" y="2145"/>
                      <a:pt x="0" y="4779"/>
                    </a:cubicBezTo>
                    <a:cubicBezTo>
                      <a:pt x="0" y="7413"/>
                      <a:pt x="2132" y="9545"/>
                      <a:pt x="4767" y="9545"/>
                    </a:cubicBezTo>
                    <a:cubicBezTo>
                      <a:pt x="7401" y="9545"/>
                      <a:pt x="9533" y="7413"/>
                      <a:pt x="9533" y="4779"/>
                    </a:cubicBezTo>
                    <a:cubicBezTo>
                      <a:pt x="9533" y="2145"/>
                      <a:pt x="7401" y="1"/>
                      <a:pt x="4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95;p37">
                <a:extLst>
                  <a:ext uri="{FF2B5EF4-FFF2-40B4-BE49-F238E27FC236}">
                    <a16:creationId xmlns:a16="http://schemas.microsoft.com/office/drawing/2014/main" id="{109DB29C-4E14-D14C-8C1B-CDD886B5F5C0}"/>
                  </a:ext>
                </a:extLst>
              </p:cNvPr>
              <p:cNvSpPr/>
              <p:nvPr/>
            </p:nvSpPr>
            <p:spPr>
              <a:xfrm>
                <a:off x="2305983" y="4157654"/>
                <a:ext cx="80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24" extrusionOk="0">
                    <a:moveTo>
                      <a:pt x="0" y="0"/>
                    </a:moveTo>
                    <a:lnTo>
                      <a:pt x="0" y="924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96;p37">
                <a:extLst>
                  <a:ext uri="{FF2B5EF4-FFF2-40B4-BE49-F238E27FC236}">
                    <a16:creationId xmlns:a16="http://schemas.microsoft.com/office/drawing/2014/main" id="{8822F902-B885-6A4E-8054-912CD47A4359}"/>
                  </a:ext>
                </a:extLst>
              </p:cNvPr>
              <p:cNvSpPr/>
              <p:nvPr/>
            </p:nvSpPr>
            <p:spPr>
              <a:xfrm>
                <a:off x="2305983" y="4157654"/>
                <a:ext cx="80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24" fill="none" extrusionOk="0">
                    <a:moveTo>
                      <a:pt x="0" y="0"/>
                    </a:moveTo>
                    <a:lnTo>
                      <a:pt x="0" y="92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97;p37">
                <a:extLst>
                  <a:ext uri="{FF2B5EF4-FFF2-40B4-BE49-F238E27FC236}">
                    <a16:creationId xmlns:a16="http://schemas.microsoft.com/office/drawing/2014/main" id="{9D6230A0-150A-8349-AFD3-4CBCE0872A17}"/>
                  </a:ext>
                </a:extLst>
              </p:cNvPr>
              <p:cNvSpPr/>
              <p:nvPr/>
            </p:nvSpPr>
            <p:spPr>
              <a:xfrm>
                <a:off x="2305983" y="4838364"/>
                <a:ext cx="80" cy="73729"/>
              </a:xfrm>
              <a:custGeom>
                <a:avLst/>
                <a:gdLst/>
                <a:ahLst/>
                <a:cxnLst/>
                <a:rect l="l" t="t" r="r" b="b"/>
                <a:pathLst>
                  <a:path w="1" h="925" extrusionOk="0">
                    <a:moveTo>
                      <a:pt x="0" y="1"/>
                    </a:moveTo>
                    <a:lnTo>
                      <a:pt x="0" y="92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98;p37">
                <a:extLst>
                  <a:ext uri="{FF2B5EF4-FFF2-40B4-BE49-F238E27FC236}">
                    <a16:creationId xmlns:a16="http://schemas.microsoft.com/office/drawing/2014/main" id="{18EA5FF8-14A8-6D4C-8017-AEADEE5B960F}"/>
                  </a:ext>
                </a:extLst>
              </p:cNvPr>
              <p:cNvSpPr/>
              <p:nvPr/>
            </p:nvSpPr>
            <p:spPr>
              <a:xfrm>
                <a:off x="2305983" y="4838364"/>
                <a:ext cx="80" cy="73729"/>
              </a:xfrm>
              <a:custGeom>
                <a:avLst/>
                <a:gdLst/>
                <a:ahLst/>
                <a:cxnLst/>
                <a:rect l="l" t="t" r="r" b="b"/>
                <a:pathLst>
                  <a:path w="1" h="925" fill="none" extrusionOk="0">
                    <a:moveTo>
                      <a:pt x="0" y="1"/>
                    </a:moveTo>
                    <a:lnTo>
                      <a:pt x="0" y="92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99;p37">
                <a:extLst>
                  <a:ext uri="{FF2B5EF4-FFF2-40B4-BE49-F238E27FC236}">
                    <a16:creationId xmlns:a16="http://schemas.microsoft.com/office/drawing/2014/main" id="{FEFF9EF0-C783-2F4B-AB43-CA984C28CF7B}"/>
                  </a:ext>
                </a:extLst>
              </p:cNvPr>
              <p:cNvSpPr/>
              <p:nvPr/>
            </p:nvSpPr>
            <p:spPr>
              <a:xfrm>
                <a:off x="1928724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extrusionOk="0">
                    <a:moveTo>
                      <a:pt x="1" y="0"/>
                    </a:moveTo>
                    <a:lnTo>
                      <a:pt x="92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400;p37">
                <a:extLst>
                  <a:ext uri="{FF2B5EF4-FFF2-40B4-BE49-F238E27FC236}">
                    <a16:creationId xmlns:a16="http://schemas.microsoft.com/office/drawing/2014/main" id="{224A4CEB-EE46-CC45-9215-09E831591314}"/>
                  </a:ext>
                </a:extLst>
              </p:cNvPr>
              <p:cNvSpPr/>
              <p:nvPr/>
            </p:nvSpPr>
            <p:spPr>
              <a:xfrm>
                <a:off x="1928724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fill="none" extrusionOk="0">
                    <a:moveTo>
                      <a:pt x="1" y="0"/>
                    </a:moveTo>
                    <a:lnTo>
                      <a:pt x="9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401;p37">
                <a:extLst>
                  <a:ext uri="{FF2B5EF4-FFF2-40B4-BE49-F238E27FC236}">
                    <a16:creationId xmlns:a16="http://schemas.microsoft.com/office/drawing/2014/main" id="{03044E0A-AB46-8942-9717-B7027D5B20EA}"/>
                  </a:ext>
                </a:extLst>
              </p:cNvPr>
              <p:cNvSpPr/>
              <p:nvPr/>
            </p:nvSpPr>
            <p:spPr>
              <a:xfrm>
                <a:off x="2609513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extrusionOk="0">
                    <a:moveTo>
                      <a:pt x="1" y="0"/>
                    </a:moveTo>
                    <a:lnTo>
                      <a:pt x="924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402;p37">
                <a:extLst>
                  <a:ext uri="{FF2B5EF4-FFF2-40B4-BE49-F238E27FC236}">
                    <a16:creationId xmlns:a16="http://schemas.microsoft.com/office/drawing/2014/main" id="{E3D77217-9C53-5441-8291-2FBC8FCE1916}"/>
                  </a:ext>
                </a:extLst>
              </p:cNvPr>
              <p:cNvSpPr/>
              <p:nvPr/>
            </p:nvSpPr>
            <p:spPr>
              <a:xfrm>
                <a:off x="2609513" y="4534834"/>
                <a:ext cx="73729" cy="8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" fill="none" extrusionOk="0">
                    <a:moveTo>
                      <a:pt x="1" y="0"/>
                    </a:moveTo>
                    <a:lnTo>
                      <a:pt x="92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403;p37">
                <a:extLst>
                  <a:ext uri="{FF2B5EF4-FFF2-40B4-BE49-F238E27FC236}">
                    <a16:creationId xmlns:a16="http://schemas.microsoft.com/office/drawing/2014/main" id="{D227B0CB-336F-A841-87D5-D79861ADFDA3}"/>
                  </a:ext>
                </a:extLst>
              </p:cNvPr>
              <p:cNvSpPr/>
              <p:nvPr/>
            </p:nvSpPr>
            <p:spPr>
              <a:xfrm>
                <a:off x="1975991" y="4352142"/>
                <a:ext cx="63766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46" extrusionOk="0">
                    <a:moveTo>
                      <a:pt x="1" y="0"/>
                    </a:moveTo>
                    <a:lnTo>
                      <a:pt x="799" y="44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404;p37">
                <a:extLst>
                  <a:ext uri="{FF2B5EF4-FFF2-40B4-BE49-F238E27FC236}">
                    <a16:creationId xmlns:a16="http://schemas.microsoft.com/office/drawing/2014/main" id="{863D7E6D-FAB4-8A40-878C-C5220214E6A6}"/>
                  </a:ext>
                </a:extLst>
              </p:cNvPr>
              <p:cNvSpPr/>
              <p:nvPr/>
            </p:nvSpPr>
            <p:spPr>
              <a:xfrm>
                <a:off x="1975991" y="4352142"/>
                <a:ext cx="63766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46" fill="none" extrusionOk="0">
                    <a:moveTo>
                      <a:pt x="1" y="0"/>
                    </a:moveTo>
                    <a:lnTo>
                      <a:pt x="799" y="4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405;p37">
                <a:extLst>
                  <a:ext uri="{FF2B5EF4-FFF2-40B4-BE49-F238E27FC236}">
                    <a16:creationId xmlns:a16="http://schemas.microsoft.com/office/drawing/2014/main" id="{2CA38948-3EF6-9343-9217-47EC7B20B124}"/>
                  </a:ext>
                </a:extLst>
              </p:cNvPr>
              <p:cNvSpPr/>
              <p:nvPr/>
            </p:nvSpPr>
            <p:spPr>
              <a:xfrm>
                <a:off x="2572289" y="4681179"/>
                <a:ext cx="63686" cy="3547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45" extrusionOk="0">
                    <a:moveTo>
                      <a:pt x="0" y="0"/>
                    </a:moveTo>
                    <a:lnTo>
                      <a:pt x="798" y="44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406;p37">
                <a:extLst>
                  <a:ext uri="{FF2B5EF4-FFF2-40B4-BE49-F238E27FC236}">
                    <a16:creationId xmlns:a16="http://schemas.microsoft.com/office/drawing/2014/main" id="{94BD8603-C87D-4F4E-B9E5-F81C07D820FF}"/>
                  </a:ext>
                </a:extLst>
              </p:cNvPr>
              <p:cNvSpPr/>
              <p:nvPr/>
            </p:nvSpPr>
            <p:spPr>
              <a:xfrm>
                <a:off x="2572289" y="4681179"/>
                <a:ext cx="63686" cy="3547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45" fill="none" extrusionOk="0">
                    <a:moveTo>
                      <a:pt x="0" y="0"/>
                    </a:moveTo>
                    <a:lnTo>
                      <a:pt x="798" y="4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407;p37">
                <a:extLst>
                  <a:ext uri="{FF2B5EF4-FFF2-40B4-BE49-F238E27FC236}">
                    <a16:creationId xmlns:a16="http://schemas.microsoft.com/office/drawing/2014/main" id="{D57BBC3D-6BA0-8A48-98C6-D40F915FAC87}"/>
                  </a:ext>
                </a:extLst>
              </p:cNvPr>
              <p:cNvSpPr/>
              <p:nvPr/>
            </p:nvSpPr>
            <p:spPr>
              <a:xfrm>
                <a:off x="2124169" y="4800264"/>
                <a:ext cx="35550" cy="6456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10" extrusionOk="0">
                    <a:moveTo>
                      <a:pt x="1" y="810"/>
                    </a:moveTo>
                    <a:lnTo>
                      <a:pt x="44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408;p37">
                <a:extLst>
                  <a:ext uri="{FF2B5EF4-FFF2-40B4-BE49-F238E27FC236}">
                    <a16:creationId xmlns:a16="http://schemas.microsoft.com/office/drawing/2014/main" id="{7E23972B-753D-4E4D-884C-6F3F3EA0684C}"/>
                  </a:ext>
                </a:extLst>
              </p:cNvPr>
              <p:cNvSpPr/>
              <p:nvPr/>
            </p:nvSpPr>
            <p:spPr>
              <a:xfrm>
                <a:off x="2124169" y="4800264"/>
                <a:ext cx="35550" cy="6456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10" fill="none" extrusionOk="0">
                    <a:moveTo>
                      <a:pt x="1" y="810"/>
                    </a:moveTo>
                    <a:lnTo>
                      <a:pt x="44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409;p37">
                <a:extLst>
                  <a:ext uri="{FF2B5EF4-FFF2-40B4-BE49-F238E27FC236}">
                    <a16:creationId xmlns:a16="http://schemas.microsoft.com/office/drawing/2014/main" id="{357E83DB-1E68-D844-91E5-64497B4B12D1}"/>
                  </a:ext>
                </a:extLst>
              </p:cNvPr>
              <p:cNvSpPr/>
              <p:nvPr/>
            </p:nvSpPr>
            <p:spPr>
              <a:xfrm>
                <a:off x="2452248" y="4204921"/>
                <a:ext cx="35550" cy="63686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99" extrusionOk="0">
                    <a:moveTo>
                      <a:pt x="1" y="798"/>
                    </a:moveTo>
                    <a:lnTo>
                      <a:pt x="446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410;p37">
                <a:extLst>
                  <a:ext uri="{FF2B5EF4-FFF2-40B4-BE49-F238E27FC236}">
                    <a16:creationId xmlns:a16="http://schemas.microsoft.com/office/drawing/2014/main" id="{6A35681D-F390-BE49-BF3A-E96DABF8E370}"/>
                  </a:ext>
                </a:extLst>
              </p:cNvPr>
              <p:cNvSpPr/>
              <p:nvPr/>
            </p:nvSpPr>
            <p:spPr>
              <a:xfrm>
                <a:off x="2452248" y="4204921"/>
                <a:ext cx="35550" cy="63686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99" fill="none" extrusionOk="0">
                    <a:moveTo>
                      <a:pt x="1" y="798"/>
                    </a:moveTo>
                    <a:lnTo>
                      <a:pt x="44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411;p37">
                <a:extLst>
                  <a:ext uri="{FF2B5EF4-FFF2-40B4-BE49-F238E27FC236}">
                    <a16:creationId xmlns:a16="http://schemas.microsoft.com/office/drawing/2014/main" id="{9071A037-2B37-A24B-91C3-4A630B78A197}"/>
                  </a:ext>
                </a:extLst>
              </p:cNvPr>
              <p:cNvSpPr/>
              <p:nvPr/>
            </p:nvSpPr>
            <p:spPr>
              <a:xfrm>
                <a:off x="2095075" y="4222138"/>
                <a:ext cx="41926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65" extrusionOk="0">
                    <a:moveTo>
                      <a:pt x="1" y="1"/>
                    </a:moveTo>
                    <a:lnTo>
                      <a:pt x="525" y="76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412;p37">
                <a:extLst>
                  <a:ext uri="{FF2B5EF4-FFF2-40B4-BE49-F238E27FC236}">
                    <a16:creationId xmlns:a16="http://schemas.microsoft.com/office/drawing/2014/main" id="{7625C2C8-0F12-4A47-9AF9-B7B80DE6EDE7}"/>
                  </a:ext>
                </a:extLst>
              </p:cNvPr>
              <p:cNvSpPr/>
              <p:nvPr/>
            </p:nvSpPr>
            <p:spPr>
              <a:xfrm>
                <a:off x="2095075" y="4222138"/>
                <a:ext cx="41926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65" fill="none" extrusionOk="0">
                    <a:moveTo>
                      <a:pt x="1" y="1"/>
                    </a:moveTo>
                    <a:lnTo>
                      <a:pt x="525" y="76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413;p37">
                <a:extLst>
                  <a:ext uri="{FF2B5EF4-FFF2-40B4-BE49-F238E27FC236}">
                    <a16:creationId xmlns:a16="http://schemas.microsoft.com/office/drawing/2014/main" id="{987C1B3C-1A06-6E4E-8AF4-F7B4AB4884BD}"/>
                  </a:ext>
                </a:extLst>
              </p:cNvPr>
              <p:cNvSpPr/>
              <p:nvPr/>
            </p:nvSpPr>
            <p:spPr>
              <a:xfrm>
                <a:off x="2475045" y="4786554"/>
                <a:ext cx="40970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5" extrusionOk="0">
                    <a:moveTo>
                      <a:pt x="0" y="1"/>
                    </a:moveTo>
                    <a:lnTo>
                      <a:pt x="513" y="765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414;p37">
                <a:extLst>
                  <a:ext uri="{FF2B5EF4-FFF2-40B4-BE49-F238E27FC236}">
                    <a16:creationId xmlns:a16="http://schemas.microsoft.com/office/drawing/2014/main" id="{109E6A04-1560-7541-8835-59FFEFDF15A9}"/>
                  </a:ext>
                </a:extLst>
              </p:cNvPr>
              <p:cNvSpPr/>
              <p:nvPr/>
            </p:nvSpPr>
            <p:spPr>
              <a:xfrm>
                <a:off x="2475045" y="4786554"/>
                <a:ext cx="40970" cy="60976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5" fill="none" extrusionOk="0">
                    <a:moveTo>
                      <a:pt x="0" y="1"/>
                    </a:moveTo>
                    <a:lnTo>
                      <a:pt x="513" y="76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415;p37">
                <a:extLst>
                  <a:ext uri="{FF2B5EF4-FFF2-40B4-BE49-F238E27FC236}">
                    <a16:creationId xmlns:a16="http://schemas.microsoft.com/office/drawing/2014/main" id="{EB615B36-F1BE-4243-A255-AF20A5724290}"/>
                  </a:ext>
                </a:extLst>
              </p:cNvPr>
              <p:cNvSpPr/>
              <p:nvPr/>
            </p:nvSpPr>
            <p:spPr>
              <a:xfrm>
                <a:off x="1993288" y="4703896"/>
                <a:ext cx="6097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4" extrusionOk="0">
                    <a:moveTo>
                      <a:pt x="1" y="513"/>
                    </a:moveTo>
                    <a:lnTo>
                      <a:pt x="765" y="0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416;p37">
                <a:extLst>
                  <a:ext uri="{FF2B5EF4-FFF2-40B4-BE49-F238E27FC236}">
                    <a16:creationId xmlns:a16="http://schemas.microsoft.com/office/drawing/2014/main" id="{E5D6CAEF-3750-7546-A926-548B742A879E}"/>
                  </a:ext>
                </a:extLst>
              </p:cNvPr>
              <p:cNvSpPr/>
              <p:nvPr/>
            </p:nvSpPr>
            <p:spPr>
              <a:xfrm>
                <a:off x="1993288" y="4703896"/>
                <a:ext cx="6097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4" fill="none" extrusionOk="0">
                    <a:moveTo>
                      <a:pt x="1" y="513"/>
                    </a:moveTo>
                    <a:lnTo>
                      <a:pt x="7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417;p37">
                <a:extLst>
                  <a:ext uri="{FF2B5EF4-FFF2-40B4-BE49-F238E27FC236}">
                    <a16:creationId xmlns:a16="http://schemas.microsoft.com/office/drawing/2014/main" id="{1F711932-4C7C-CB48-B1F9-74DE31F7408B}"/>
                  </a:ext>
                </a:extLst>
              </p:cNvPr>
              <p:cNvSpPr/>
              <p:nvPr/>
            </p:nvSpPr>
            <p:spPr>
              <a:xfrm>
                <a:off x="2557702" y="4323926"/>
                <a:ext cx="60976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5" extrusionOk="0">
                    <a:moveTo>
                      <a:pt x="1" y="514"/>
                    </a:moveTo>
                    <a:lnTo>
                      <a:pt x="765" y="1"/>
                    </a:ln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418;p37">
                <a:extLst>
                  <a:ext uri="{FF2B5EF4-FFF2-40B4-BE49-F238E27FC236}">
                    <a16:creationId xmlns:a16="http://schemas.microsoft.com/office/drawing/2014/main" id="{C6E33BA8-0F92-5F44-80F5-6019C348BF85}"/>
                  </a:ext>
                </a:extLst>
              </p:cNvPr>
              <p:cNvSpPr/>
              <p:nvPr/>
            </p:nvSpPr>
            <p:spPr>
              <a:xfrm>
                <a:off x="2557702" y="4323926"/>
                <a:ext cx="60976" cy="4104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15" fill="none" extrusionOk="0">
                    <a:moveTo>
                      <a:pt x="1" y="514"/>
                    </a:moveTo>
                    <a:lnTo>
                      <a:pt x="765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419;p37">
                <a:extLst>
                  <a:ext uri="{FF2B5EF4-FFF2-40B4-BE49-F238E27FC236}">
                    <a16:creationId xmlns:a16="http://schemas.microsoft.com/office/drawing/2014/main" id="{4ABF312C-5381-1040-9C75-D021A9B34BFA}"/>
                  </a:ext>
                </a:extLst>
              </p:cNvPr>
              <p:cNvSpPr/>
              <p:nvPr/>
            </p:nvSpPr>
            <p:spPr>
              <a:xfrm>
                <a:off x="2261426" y="4490277"/>
                <a:ext cx="90946" cy="90069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30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1"/>
                    </a:cubicBezTo>
                    <a:cubicBezTo>
                      <a:pt x="0" y="879"/>
                      <a:pt x="251" y="1130"/>
                      <a:pt x="571" y="1130"/>
                    </a:cubicBezTo>
                    <a:cubicBezTo>
                      <a:pt x="878" y="1130"/>
                      <a:pt x="1141" y="879"/>
                      <a:pt x="1141" y="571"/>
                    </a:cubicBezTo>
                    <a:cubicBezTo>
                      <a:pt x="1141" y="252"/>
                      <a:pt x="878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420;p37">
                <a:extLst>
                  <a:ext uri="{FF2B5EF4-FFF2-40B4-BE49-F238E27FC236}">
                    <a16:creationId xmlns:a16="http://schemas.microsoft.com/office/drawing/2014/main" id="{F9188309-504D-7744-BA34-08C0912DD1A1}"/>
                  </a:ext>
                </a:extLst>
              </p:cNvPr>
              <p:cNvSpPr/>
              <p:nvPr/>
            </p:nvSpPr>
            <p:spPr>
              <a:xfrm>
                <a:off x="2295063" y="4282158"/>
                <a:ext cx="150966" cy="253629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182" fill="none" extrusionOk="0">
                    <a:moveTo>
                      <a:pt x="0" y="0"/>
                    </a:moveTo>
                    <a:lnTo>
                      <a:pt x="137" y="3182"/>
                    </a:lnTo>
                    <a:cubicBezTo>
                      <a:pt x="251" y="2988"/>
                      <a:pt x="1893" y="1893"/>
                      <a:pt x="1893" y="189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421;p37">
                <a:extLst>
                  <a:ext uri="{FF2B5EF4-FFF2-40B4-BE49-F238E27FC236}">
                    <a16:creationId xmlns:a16="http://schemas.microsoft.com/office/drawing/2014/main" id="{AF2CD652-7B1B-A142-8F0F-0B64E70E00CD}"/>
                  </a:ext>
                </a:extLst>
              </p:cNvPr>
              <p:cNvSpPr/>
              <p:nvPr/>
            </p:nvSpPr>
            <p:spPr>
              <a:xfrm>
                <a:off x="1891500" y="4120350"/>
                <a:ext cx="830791" cy="829914"/>
              </a:xfrm>
              <a:custGeom>
                <a:avLst/>
                <a:gdLst/>
                <a:ahLst/>
                <a:cxnLst/>
                <a:rect l="l" t="t" r="r" b="b"/>
                <a:pathLst>
                  <a:path w="10423" h="10412" fill="none" extrusionOk="0">
                    <a:moveTo>
                      <a:pt x="10423" y="5212"/>
                    </a:moveTo>
                    <a:cubicBezTo>
                      <a:pt x="10423" y="8085"/>
                      <a:pt x="8085" y="10411"/>
                      <a:pt x="5212" y="10411"/>
                    </a:cubicBezTo>
                    <a:cubicBezTo>
                      <a:pt x="2338" y="10411"/>
                      <a:pt x="0" y="8085"/>
                      <a:pt x="0" y="5212"/>
                    </a:cubicBezTo>
                    <a:cubicBezTo>
                      <a:pt x="0" y="2327"/>
                      <a:pt x="2338" y="1"/>
                      <a:pt x="5212" y="1"/>
                    </a:cubicBezTo>
                    <a:cubicBezTo>
                      <a:pt x="8085" y="1"/>
                      <a:pt x="10423" y="2327"/>
                      <a:pt x="10423" y="52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1422;p37">
              <a:extLst>
                <a:ext uri="{FF2B5EF4-FFF2-40B4-BE49-F238E27FC236}">
                  <a16:creationId xmlns:a16="http://schemas.microsoft.com/office/drawing/2014/main" id="{CC728408-3AAC-A44C-A1BB-C7746CC8CC24}"/>
                </a:ext>
              </a:extLst>
            </p:cNvPr>
            <p:cNvSpPr/>
            <p:nvPr/>
          </p:nvSpPr>
          <p:spPr>
            <a:xfrm rot="5400000">
              <a:off x="5369199" y="2381072"/>
              <a:ext cx="73101" cy="346450"/>
            </a:xfrm>
            <a:custGeom>
              <a:avLst/>
              <a:gdLst/>
              <a:ahLst/>
              <a:cxnLst/>
              <a:rect l="l" t="t" r="r" b="b"/>
              <a:pathLst>
                <a:path w="593" h="3057" fill="none" extrusionOk="0">
                  <a:moveTo>
                    <a:pt x="593" y="0"/>
                  </a:moveTo>
                  <a:lnTo>
                    <a:pt x="57" y="536"/>
                  </a:lnTo>
                  <a:lnTo>
                    <a:pt x="536" y="1015"/>
                  </a:lnTo>
                  <a:lnTo>
                    <a:pt x="0" y="1551"/>
                  </a:lnTo>
                  <a:lnTo>
                    <a:pt x="525" y="2076"/>
                  </a:lnTo>
                  <a:lnTo>
                    <a:pt x="0" y="2589"/>
                  </a:lnTo>
                  <a:lnTo>
                    <a:pt x="468" y="30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423;p37">
              <a:extLst>
                <a:ext uri="{FF2B5EF4-FFF2-40B4-BE49-F238E27FC236}">
                  <a16:creationId xmlns:a16="http://schemas.microsoft.com/office/drawing/2014/main" id="{B5497EA3-B29B-2D40-BF92-FF75DFB102AB}"/>
                </a:ext>
              </a:extLst>
            </p:cNvPr>
            <p:cNvGrpSpPr/>
            <p:nvPr/>
          </p:nvGrpSpPr>
          <p:grpSpPr>
            <a:xfrm rot="2151962">
              <a:off x="6110244" y="2562444"/>
              <a:ext cx="245253" cy="286454"/>
              <a:chOff x="5785386" y="4574396"/>
              <a:chExt cx="245250" cy="286450"/>
            </a:xfrm>
          </p:grpSpPr>
          <p:sp>
            <p:nvSpPr>
              <p:cNvPr id="142" name="Google Shape;1424;p37">
                <a:extLst>
                  <a:ext uri="{FF2B5EF4-FFF2-40B4-BE49-F238E27FC236}">
                    <a16:creationId xmlns:a16="http://schemas.microsoft.com/office/drawing/2014/main" id="{B3214AFF-3533-B145-98AC-066E563EF548}"/>
                  </a:ext>
                </a:extLst>
              </p:cNvPr>
              <p:cNvSpPr/>
              <p:nvPr/>
            </p:nvSpPr>
            <p:spPr>
              <a:xfrm rot="1258950">
                <a:off x="5827609" y="4603805"/>
                <a:ext cx="187125" cy="12346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08" fill="none" extrusionOk="0">
                    <a:moveTo>
                      <a:pt x="12" y="708"/>
                    </a:moveTo>
                    <a:cubicBezTo>
                      <a:pt x="1" y="1"/>
                      <a:pt x="1073" y="1"/>
                      <a:pt x="1073" y="7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25;p37">
                <a:extLst>
                  <a:ext uri="{FF2B5EF4-FFF2-40B4-BE49-F238E27FC236}">
                    <a16:creationId xmlns:a16="http://schemas.microsoft.com/office/drawing/2014/main" id="{6EEED366-988F-9F4A-BBEA-E9C5EF1B1949}"/>
                  </a:ext>
                </a:extLst>
              </p:cNvPr>
              <p:cNvSpPr/>
              <p:nvPr/>
            </p:nvSpPr>
            <p:spPr>
              <a:xfrm rot="1258950">
                <a:off x="5797942" y="4763071"/>
                <a:ext cx="83709" cy="8562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91" fill="none" extrusionOk="0">
                    <a:moveTo>
                      <a:pt x="479" y="240"/>
                    </a:moveTo>
                    <a:cubicBezTo>
                      <a:pt x="479" y="377"/>
                      <a:pt x="376" y="491"/>
                      <a:pt x="240" y="491"/>
                    </a:cubicBezTo>
                    <a:cubicBezTo>
                      <a:pt x="114" y="491"/>
                      <a:pt x="0" y="377"/>
                      <a:pt x="0" y="240"/>
                    </a:cubicBezTo>
                    <a:cubicBezTo>
                      <a:pt x="0" y="114"/>
                      <a:pt x="114" y="0"/>
                      <a:pt x="240" y="0"/>
                    </a:cubicBezTo>
                    <a:cubicBezTo>
                      <a:pt x="376" y="0"/>
                      <a:pt x="479" y="114"/>
                      <a:pt x="479" y="2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426;p37">
              <a:extLst>
                <a:ext uri="{FF2B5EF4-FFF2-40B4-BE49-F238E27FC236}">
                  <a16:creationId xmlns:a16="http://schemas.microsoft.com/office/drawing/2014/main" id="{E1228399-E3F6-6E4B-9C5C-5C1CF0C2DFF3}"/>
                </a:ext>
              </a:extLst>
            </p:cNvPr>
            <p:cNvSpPr/>
            <p:nvPr/>
          </p:nvSpPr>
          <p:spPr>
            <a:xfrm>
              <a:off x="2848097" y="3183540"/>
              <a:ext cx="108825" cy="109032"/>
            </a:xfrm>
            <a:custGeom>
              <a:avLst/>
              <a:gdLst/>
              <a:ahLst/>
              <a:cxnLst/>
              <a:rect l="l" t="t" r="r" b="b"/>
              <a:pathLst>
                <a:path w="525" h="526" fill="none" extrusionOk="0">
                  <a:moveTo>
                    <a:pt x="525" y="263"/>
                  </a:moveTo>
                  <a:cubicBezTo>
                    <a:pt x="525" y="411"/>
                    <a:pt x="411" y="525"/>
                    <a:pt x="262" y="525"/>
                  </a:cubicBezTo>
                  <a:cubicBezTo>
                    <a:pt x="114" y="525"/>
                    <a:pt x="0" y="411"/>
                    <a:pt x="0" y="263"/>
                  </a:cubicBezTo>
                  <a:cubicBezTo>
                    <a:pt x="0" y="126"/>
                    <a:pt x="114" y="1"/>
                    <a:pt x="262" y="1"/>
                  </a:cubicBezTo>
                  <a:cubicBezTo>
                    <a:pt x="411" y="1"/>
                    <a:pt x="525" y="126"/>
                    <a:pt x="525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1427;p37">
              <a:extLst>
                <a:ext uri="{FF2B5EF4-FFF2-40B4-BE49-F238E27FC236}">
                  <a16:creationId xmlns:a16="http://schemas.microsoft.com/office/drawing/2014/main" id="{A67301F0-F7EC-4A4F-90BD-4022B2437459}"/>
                </a:ext>
              </a:extLst>
            </p:cNvPr>
            <p:cNvGrpSpPr/>
            <p:nvPr/>
          </p:nvGrpSpPr>
          <p:grpSpPr>
            <a:xfrm>
              <a:off x="2582160" y="2209020"/>
              <a:ext cx="896637" cy="777976"/>
              <a:chOff x="7659043" y="2096021"/>
              <a:chExt cx="1370376" cy="1189020"/>
            </a:xfrm>
          </p:grpSpPr>
          <p:grpSp>
            <p:nvGrpSpPr>
              <p:cNvPr id="90" name="Google Shape;1428;p37">
                <a:extLst>
                  <a:ext uri="{FF2B5EF4-FFF2-40B4-BE49-F238E27FC236}">
                    <a16:creationId xmlns:a16="http://schemas.microsoft.com/office/drawing/2014/main" id="{693AB3B4-6C4A-CC41-8D8C-B1E5025948C0}"/>
                  </a:ext>
                </a:extLst>
              </p:cNvPr>
              <p:cNvGrpSpPr/>
              <p:nvPr/>
            </p:nvGrpSpPr>
            <p:grpSpPr>
              <a:xfrm rot="-1567458">
                <a:off x="7829990" y="2321337"/>
                <a:ext cx="1086873" cy="763413"/>
                <a:chOff x="4994125" y="4904500"/>
                <a:chExt cx="1086922" cy="763448"/>
              </a:xfrm>
            </p:grpSpPr>
            <p:sp>
              <p:nvSpPr>
                <p:cNvPr id="117" name="Google Shape;1429;p37">
                  <a:extLst>
                    <a:ext uri="{FF2B5EF4-FFF2-40B4-BE49-F238E27FC236}">
                      <a16:creationId xmlns:a16="http://schemas.microsoft.com/office/drawing/2014/main" id="{15F445F7-8A29-2C46-A635-FB4ABD2CA3EC}"/>
                    </a:ext>
                  </a:extLst>
                </p:cNvPr>
                <p:cNvSpPr/>
                <p:nvPr/>
              </p:nvSpPr>
              <p:spPr>
                <a:xfrm>
                  <a:off x="5129513" y="5418801"/>
                  <a:ext cx="359196" cy="10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958" extrusionOk="0">
                      <a:moveTo>
                        <a:pt x="3365" y="0"/>
                      </a:moveTo>
                      <a:lnTo>
                        <a:pt x="1" y="889"/>
                      </a:lnTo>
                      <a:lnTo>
                        <a:pt x="24" y="958"/>
                      </a:lnTo>
                      <a:lnTo>
                        <a:pt x="3388" y="68"/>
                      </a:lnTo>
                      <a:lnTo>
                        <a:pt x="3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430;p37">
                  <a:extLst>
                    <a:ext uri="{FF2B5EF4-FFF2-40B4-BE49-F238E27FC236}">
                      <a16:creationId xmlns:a16="http://schemas.microsoft.com/office/drawing/2014/main" id="{62B6E7D4-3216-B140-887E-7D30287079C9}"/>
                    </a:ext>
                  </a:extLst>
                </p:cNvPr>
                <p:cNvSpPr/>
                <p:nvPr/>
              </p:nvSpPr>
              <p:spPr>
                <a:xfrm>
                  <a:off x="4994125" y="5426859"/>
                  <a:ext cx="240029" cy="182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" h="1717" extrusionOk="0">
                      <a:moveTo>
                        <a:pt x="1133" y="0"/>
                      </a:moveTo>
                      <a:cubicBezTo>
                        <a:pt x="1105" y="0"/>
                        <a:pt x="1078" y="1"/>
                        <a:pt x="1050" y="4"/>
                      </a:cubicBezTo>
                      <a:cubicBezTo>
                        <a:pt x="297" y="84"/>
                        <a:pt x="1" y="1042"/>
                        <a:pt x="594" y="1520"/>
                      </a:cubicBezTo>
                      <a:cubicBezTo>
                        <a:pt x="750" y="1652"/>
                        <a:pt x="943" y="1716"/>
                        <a:pt x="1136" y="1716"/>
                      </a:cubicBezTo>
                      <a:cubicBezTo>
                        <a:pt x="1378" y="1716"/>
                        <a:pt x="1620" y="1615"/>
                        <a:pt x="1791" y="1418"/>
                      </a:cubicBezTo>
                      <a:cubicBezTo>
                        <a:pt x="2263" y="847"/>
                        <a:pt x="1847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431;p37">
                  <a:extLst>
                    <a:ext uri="{FF2B5EF4-FFF2-40B4-BE49-F238E27FC236}">
                      <a16:creationId xmlns:a16="http://schemas.microsoft.com/office/drawing/2014/main" id="{FD88CA41-8371-5D48-B9A5-B0975CE09250}"/>
                    </a:ext>
                  </a:extLst>
                </p:cNvPr>
                <p:cNvSpPr/>
                <p:nvPr/>
              </p:nvSpPr>
              <p:spPr>
                <a:xfrm>
                  <a:off x="5000168" y="5428449"/>
                  <a:ext cx="236001" cy="183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1734" extrusionOk="0">
                      <a:moveTo>
                        <a:pt x="1073" y="34"/>
                      </a:moveTo>
                      <a:lnTo>
                        <a:pt x="1084" y="46"/>
                      </a:lnTo>
                      <a:cubicBezTo>
                        <a:pt x="1097" y="45"/>
                        <a:pt x="1110" y="45"/>
                        <a:pt x="1124" y="45"/>
                      </a:cubicBezTo>
                      <a:cubicBezTo>
                        <a:pt x="1293" y="45"/>
                        <a:pt x="1460" y="112"/>
                        <a:pt x="1597" y="228"/>
                      </a:cubicBezTo>
                      <a:cubicBezTo>
                        <a:pt x="2225" y="784"/>
                        <a:pt x="1713" y="1658"/>
                        <a:pt x="1057" y="1658"/>
                      </a:cubicBezTo>
                      <a:cubicBezTo>
                        <a:pt x="891" y="1658"/>
                        <a:pt x="716" y="1602"/>
                        <a:pt x="548" y="1471"/>
                      </a:cubicBezTo>
                      <a:cubicBezTo>
                        <a:pt x="1" y="1004"/>
                        <a:pt x="275" y="103"/>
                        <a:pt x="1004" y="34"/>
                      </a:cubicBezTo>
                      <a:close/>
                      <a:moveTo>
                        <a:pt x="1118" y="0"/>
                      </a:moveTo>
                      <a:cubicBezTo>
                        <a:pt x="639" y="0"/>
                        <a:pt x="263" y="377"/>
                        <a:pt x="252" y="844"/>
                      </a:cubicBezTo>
                      <a:cubicBezTo>
                        <a:pt x="240" y="1323"/>
                        <a:pt x="605" y="1711"/>
                        <a:pt x="1073" y="1733"/>
                      </a:cubicBezTo>
                      <a:lnTo>
                        <a:pt x="1153" y="1733"/>
                      </a:lnTo>
                      <a:cubicBezTo>
                        <a:pt x="1620" y="1711"/>
                        <a:pt x="1996" y="1323"/>
                        <a:pt x="1985" y="844"/>
                      </a:cubicBezTo>
                      <a:cubicBezTo>
                        <a:pt x="1974" y="377"/>
                        <a:pt x="1586" y="0"/>
                        <a:pt x="1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432;p37">
                  <a:extLst>
                    <a:ext uri="{FF2B5EF4-FFF2-40B4-BE49-F238E27FC236}">
                      <a16:creationId xmlns:a16="http://schemas.microsoft.com/office/drawing/2014/main" id="{664B7BC8-5ABB-D94A-9FFD-5A1051551203}"/>
                    </a:ext>
                  </a:extLst>
                </p:cNvPr>
                <p:cNvSpPr/>
                <p:nvPr/>
              </p:nvSpPr>
              <p:spPr>
                <a:xfrm>
                  <a:off x="5274656" y="5129792"/>
                  <a:ext cx="320498" cy="234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" h="2213" extrusionOk="0">
                      <a:moveTo>
                        <a:pt x="46" y="1"/>
                      </a:moveTo>
                      <a:lnTo>
                        <a:pt x="0" y="58"/>
                      </a:lnTo>
                      <a:lnTo>
                        <a:pt x="2976" y="2213"/>
                      </a:lnTo>
                      <a:lnTo>
                        <a:pt x="3022" y="2156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433;p37">
                  <a:extLst>
                    <a:ext uri="{FF2B5EF4-FFF2-40B4-BE49-F238E27FC236}">
                      <a16:creationId xmlns:a16="http://schemas.microsoft.com/office/drawing/2014/main" id="{F2E490C1-4787-6740-BFA4-92AA3E46AE05}"/>
                    </a:ext>
                  </a:extLst>
                </p:cNvPr>
                <p:cNvSpPr/>
                <p:nvPr/>
              </p:nvSpPr>
              <p:spPr>
                <a:xfrm>
                  <a:off x="5659086" y="5010096"/>
                  <a:ext cx="152457" cy="34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3217" extrusionOk="0">
                      <a:moveTo>
                        <a:pt x="1369" y="1"/>
                      </a:moveTo>
                      <a:lnTo>
                        <a:pt x="0" y="3194"/>
                      </a:lnTo>
                      <a:lnTo>
                        <a:pt x="69" y="3216"/>
                      </a:lnTo>
                      <a:lnTo>
                        <a:pt x="1437" y="24"/>
                      </a:lnTo>
                      <a:lnTo>
                        <a:pt x="13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434;p37">
                  <a:extLst>
                    <a:ext uri="{FF2B5EF4-FFF2-40B4-BE49-F238E27FC236}">
                      <a16:creationId xmlns:a16="http://schemas.microsoft.com/office/drawing/2014/main" id="{F192ABF4-2CDC-B743-880A-DE4F3C14DA5E}"/>
                    </a:ext>
                  </a:extLst>
                </p:cNvPr>
                <p:cNvSpPr/>
                <p:nvPr/>
              </p:nvSpPr>
              <p:spPr>
                <a:xfrm>
                  <a:off x="5700222" y="5435658"/>
                  <a:ext cx="241832" cy="12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1198" extrusionOk="0">
                      <a:moveTo>
                        <a:pt x="34" y="1"/>
                      </a:moveTo>
                      <a:lnTo>
                        <a:pt x="0" y="69"/>
                      </a:lnTo>
                      <a:lnTo>
                        <a:pt x="2246" y="1198"/>
                      </a:lnTo>
                      <a:lnTo>
                        <a:pt x="2281" y="1130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435;p37">
                  <a:extLst>
                    <a:ext uri="{FF2B5EF4-FFF2-40B4-BE49-F238E27FC236}">
                      <a16:creationId xmlns:a16="http://schemas.microsoft.com/office/drawing/2014/main" id="{ABE3AE26-552D-9A42-B309-F6326045A46C}"/>
                    </a:ext>
                  </a:extLst>
                </p:cNvPr>
                <p:cNvSpPr/>
                <p:nvPr/>
              </p:nvSpPr>
              <p:spPr>
                <a:xfrm>
                  <a:off x="5447469" y="5234009"/>
                  <a:ext cx="344671" cy="30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2880" extrusionOk="0">
                      <a:moveTo>
                        <a:pt x="1637" y="0"/>
                      </a:moveTo>
                      <a:cubicBezTo>
                        <a:pt x="1472" y="0"/>
                        <a:pt x="1305" y="29"/>
                        <a:pt x="1141" y="90"/>
                      </a:cubicBezTo>
                      <a:cubicBezTo>
                        <a:pt x="389" y="363"/>
                        <a:pt x="1" y="1184"/>
                        <a:pt x="275" y="1925"/>
                      </a:cubicBezTo>
                      <a:cubicBezTo>
                        <a:pt x="489" y="2514"/>
                        <a:pt x="1045" y="2880"/>
                        <a:pt x="1632" y="2880"/>
                      </a:cubicBezTo>
                      <a:cubicBezTo>
                        <a:pt x="1795" y="2880"/>
                        <a:pt x="1961" y="2852"/>
                        <a:pt x="2122" y="2792"/>
                      </a:cubicBezTo>
                      <a:cubicBezTo>
                        <a:pt x="2874" y="2518"/>
                        <a:pt x="3251" y="1686"/>
                        <a:pt x="2977" y="945"/>
                      </a:cubicBezTo>
                      <a:cubicBezTo>
                        <a:pt x="2764" y="358"/>
                        <a:pt x="2218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436;p37">
                  <a:extLst>
                    <a:ext uri="{FF2B5EF4-FFF2-40B4-BE49-F238E27FC236}">
                      <a16:creationId xmlns:a16="http://schemas.microsoft.com/office/drawing/2014/main" id="{84B31A1A-EA84-3C4C-BE0A-C2BE550763BB}"/>
                    </a:ext>
                  </a:extLst>
                </p:cNvPr>
                <p:cNvSpPr/>
                <p:nvPr/>
              </p:nvSpPr>
              <p:spPr>
                <a:xfrm>
                  <a:off x="5433050" y="5230828"/>
                  <a:ext cx="363967" cy="31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2959" extrusionOk="0">
                      <a:moveTo>
                        <a:pt x="1741" y="88"/>
                      </a:moveTo>
                      <a:cubicBezTo>
                        <a:pt x="2245" y="88"/>
                        <a:pt x="2733" y="357"/>
                        <a:pt x="2988" y="827"/>
                      </a:cubicBezTo>
                      <a:cubicBezTo>
                        <a:pt x="3341" y="1499"/>
                        <a:pt x="3090" y="2343"/>
                        <a:pt x="2429" y="2719"/>
                      </a:cubicBezTo>
                      <a:cubicBezTo>
                        <a:pt x="2221" y="2827"/>
                        <a:pt x="1991" y="2885"/>
                        <a:pt x="1761" y="2885"/>
                      </a:cubicBezTo>
                      <a:cubicBezTo>
                        <a:pt x="1625" y="2885"/>
                        <a:pt x="1489" y="2865"/>
                        <a:pt x="1357" y="2822"/>
                      </a:cubicBezTo>
                      <a:cubicBezTo>
                        <a:pt x="160" y="2457"/>
                        <a:pt x="0" y="827"/>
                        <a:pt x="1095" y="245"/>
                      </a:cubicBezTo>
                      <a:cubicBezTo>
                        <a:pt x="1302" y="138"/>
                        <a:pt x="1523" y="88"/>
                        <a:pt x="1741" y="88"/>
                      </a:cubicBezTo>
                      <a:close/>
                      <a:moveTo>
                        <a:pt x="1765" y="0"/>
                      </a:moveTo>
                      <a:cubicBezTo>
                        <a:pt x="1532" y="0"/>
                        <a:pt x="1295" y="56"/>
                        <a:pt x="1072" y="177"/>
                      </a:cubicBezTo>
                      <a:cubicBezTo>
                        <a:pt x="354" y="564"/>
                        <a:pt x="80" y="1454"/>
                        <a:pt x="468" y="2172"/>
                      </a:cubicBezTo>
                      <a:cubicBezTo>
                        <a:pt x="650" y="2514"/>
                        <a:pt x="958" y="2776"/>
                        <a:pt x="1334" y="2891"/>
                      </a:cubicBezTo>
                      <a:cubicBezTo>
                        <a:pt x="1471" y="2925"/>
                        <a:pt x="1619" y="2948"/>
                        <a:pt x="1768" y="2948"/>
                      </a:cubicBezTo>
                      <a:lnTo>
                        <a:pt x="1768" y="2959"/>
                      </a:lnTo>
                      <a:cubicBezTo>
                        <a:pt x="2725" y="2959"/>
                        <a:pt x="3432" y="2047"/>
                        <a:pt x="3193" y="1123"/>
                      </a:cubicBezTo>
                      <a:cubicBezTo>
                        <a:pt x="3025" y="435"/>
                        <a:pt x="2413" y="0"/>
                        <a:pt x="17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437;p37">
                  <a:extLst>
                    <a:ext uri="{FF2B5EF4-FFF2-40B4-BE49-F238E27FC236}">
                      <a16:creationId xmlns:a16="http://schemas.microsoft.com/office/drawing/2014/main" id="{80420CB7-98F3-6643-8A7A-603D6D9D5943}"/>
                    </a:ext>
                  </a:extLst>
                </p:cNvPr>
                <p:cNvSpPr/>
                <p:nvPr/>
              </p:nvSpPr>
              <p:spPr>
                <a:xfrm>
                  <a:off x="5718352" y="4907363"/>
                  <a:ext cx="214903" cy="181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713" extrusionOk="0">
                      <a:moveTo>
                        <a:pt x="950" y="1"/>
                      </a:moveTo>
                      <a:cubicBezTo>
                        <a:pt x="886" y="1"/>
                        <a:pt x="820" y="8"/>
                        <a:pt x="753" y="23"/>
                      </a:cubicBezTo>
                      <a:cubicBezTo>
                        <a:pt x="297" y="126"/>
                        <a:pt x="0" y="582"/>
                        <a:pt x="103" y="1038"/>
                      </a:cubicBezTo>
                      <a:cubicBezTo>
                        <a:pt x="189" y="1471"/>
                        <a:pt x="563" y="1713"/>
                        <a:pt x="941" y="1713"/>
                      </a:cubicBezTo>
                      <a:cubicBezTo>
                        <a:pt x="1211" y="1713"/>
                        <a:pt x="1483" y="1589"/>
                        <a:pt x="1654" y="1323"/>
                      </a:cubicBezTo>
                      <a:cubicBezTo>
                        <a:pt x="2027" y="733"/>
                        <a:pt x="1590" y="1"/>
                        <a:pt x="9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438;p37">
                  <a:extLst>
                    <a:ext uri="{FF2B5EF4-FFF2-40B4-BE49-F238E27FC236}">
                      <a16:creationId xmlns:a16="http://schemas.microsoft.com/office/drawing/2014/main" id="{58E342EE-7604-694E-83D6-BC2793D92763}"/>
                    </a:ext>
                  </a:extLst>
                </p:cNvPr>
                <p:cNvSpPr/>
                <p:nvPr/>
              </p:nvSpPr>
              <p:spPr>
                <a:xfrm>
                  <a:off x="5690469" y="4904500"/>
                  <a:ext cx="244376" cy="186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761" extrusionOk="0">
                      <a:moveTo>
                        <a:pt x="1137" y="69"/>
                      </a:moveTo>
                      <a:cubicBezTo>
                        <a:pt x="1153" y="69"/>
                        <a:pt x="1170" y="70"/>
                        <a:pt x="1187" y="73"/>
                      </a:cubicBezTo>
                      <a:cubicBezTo>
                        <a:pt x="2156" y="73"/>
                        <a:pt x="2304" y="1464"/>
                        <a:pt x="1358" y="1670"/>
                      </a:cubicBezTo>
                      <a:cubicBezTo>
                        <a:pt x="1298" y="1684"/>
                        <a:pt x="1238" y="1691"/>
                        <a:pt x="1179" y="1691"/>
                      </a:cubicBezTo>
                      <a:cubicBezTo>
                        <a:pt x="811" y="1691"/>
                        <a:pt x="479" y="1427"/>
                        <a:pt x="400" y="1054"/>
                      </a:cubicBezTo>
                      <a:cubicBezTo>
                        <a:pt x="297" y="621"/>
                        <a:pt x="571" y="176"/>
                        <a:pt x="1016" y="85"/>
                      </a:cubicBezTo>
                      <a:cubicBezTo>
                        <a:pt x="1056" y="77"/>
                        <a:pt x="1096" y="69"/>
                        <a:pt x="1137" y="69"/>
                      </a:cubicBezTo>
                      <a:close/>
                      <a:moveTo>
                        <a:pt x="1184" y="0"/>
                      </a:moveTo>
                      <a:cubicBezTo>
                        <a:pt x="1155" y="0"/>
                        <a:pt x="1125" y="2"/>
                        <a:pt x="1096" y="5"/>
                      </a:cubicBezTo>
                      <a:cubicBezTo>
                        <a:pt x="1" y="130"/>
                        <a:pt x="69" y="1761"/>
                        <a:pt x="1187" y="1761"/>
                      </a:cubicBezTo>
                      <a:cubicBezTo>
                        <a:pt x="1255" y="1761"/>
                        <a:pt x="1312" y="1761"/>
                        <a:pt x="1381" y="1749"/>
                      </a:cubicBezTo>
                      <a:cubicBezTo>
                        <a:pt x="1837" y="1647"/>
                        <a:pt x="2133" y="1202"/>
                        <a:pt x="2065" y="746"/>
                      </a:cubicBezTo>
                      <a:cubicBezTo>
                        <a:pt x="1990" y="308"/>
                        <a:pt x="1615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439;p37">
                  <a:extLst>
                    <a:ext uri="{FF2B5EF4-FFF2-40B4-BE49-F238E27FC236}">
                      <a16:creationId xmlns:a16="http://schemas.microsoft.com/office/drawing/2014/main" id="{D0675E80-BE1E-AF47-A15C-2F8DA6254A72}"/>
                    </a:ext>
                  </a:extLst>
                </p:cNvPr>
                <p:cNvSpPr/>
                <p:nvPr/>
              </p:nvSpPr>
              <p:spPr>
                <a:xfrm>
                  <a:off x="5156125" y="5035858"/>
                  <a:ext cx="195289" cy="169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1595" extrusionOk="0">
                      <a:moveTo>
                        <a:pt x="918" y="0"/>
                      </a:moveTo>
                      <a:cubicBezTo>
                        <a:pt x="793" y="0"/>
                        <a:pt x="663" y="31"/>
                        <a:pt x="537" y="100"/>
                      </a:cubicBezTo>
                      <a:cubicBezTo>
                        <a:pt x="149" y="305"/>
                        <a:pt x="1" y="784"/>
                        <a:pt x="206" y="1172"/>
                      </a:cubicBezTo>
                      <a:cubicBezTo>
                        <a:pt x="362" y="1458"/>
                        <a:pt x="639" y="1595"/>
                        <a:pt x="914" y="1595"/>
                      </a:cubicBezTo>
                      <a:cubicBezTo>
                        <a:pt x="1242" y="1595"/>
                        <a:pt x="1565" y="1401"/>
                        <a:pt x="1677" y="1035"/>
                      </a:cubicBezTo>
                      <a:cubicBezTo>
                        <a:pt x="1841" y="488"/>
                        <a:pt x="1416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440;p37">
                  <a:extLst>
                    <a:ext uri="{FF2B5EF4-FFF2-40B4-BE49-F238E27FC236}">
                      <a16:creationId xmlns:a16="http://schemas.microsoft.com/office/drawing/2014/main" id="{CDE4F5AD-E37A-BF45-9CB6-9EB4C88CED5C}"/>
                    </a:ext>
                  </a:extLst>
                </p:cNvPr>
                <p:cNvSpPr/>
                <p:nvPr/>
              </p:nvSpPr>
              <p:spPr>
                <a:xfrm>
                  <a:off x="5130786" y="5031300"/>
                  <a:ext cx="248829" cy="17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671" extrusionOk="0">
                      <a:moveTo>
                        <a:pt x="1104" y="84"/>
                      </a:moveTo>
                      <a:cubicBezTo>
                        <a:pt x="1120" y="84"/>
                        <a:pt x="1136" y="84"/>
                        <a:pt x="1152" y="86"/>
                      </a:cubicBezTo>
                      <a:cubicBezTo>
                        <a:pt x="1232" y="86"/>
                        <a:pt x="1300" y="86"/>
                        <a:pt x="1380" y="109"/>
                      </a:cubicBezTo>
                      <a:cubicBezTo>
                        <a:pt x="1779" y="234"/>
                        <a:pt x="2007" y="656"/>
                        <a:pt x="1882" y="1067"/>
                      </a:cubicBezTo>
                      <a:cubicBezTo>
                        <a:pt x="1784" y="1404"/>
                        <a:pt x="1475" y="1603"/>
                        <a:pt x="1155" y="1603"/>
                      </a:cubicBezTo>
                      <a:cubicBezTo>
                        <a:pt x="988" y="1603"/>
                        <a:pt x="818" y="1549"/>
                        <a:pt x="673" y="1431"/>
                      </a:cubicBezTo>
                      <a:cubicBezTo>
                        <a:pt x="251" y="1089"/>
                        <a:pt x="320" y="428"/>
                        <a:pt x="799" y="166"/>
                      </a:cubicBezTo>
                      <a:cubicBezTo>
                        <a:pt x="898" y="116"/>
                        <a:pt x="997" y="84"/>
                        <a:pt x="1104" y="84"/>
                      </a:cubicBezTo>
                      <a:close/>
                      <a:moveTo>
                        <a:pt x="1181" y="0"/>
                      </a:moveTo>
                      <a:cubicBezTo>
                        <a:pt x="1110" y="0"/>
                        <a:pt x="1036" y="9"/>
                        <a:pt x="958" y="29"/>
                      </a:cubicBezTo>
                      <a:cubicBezTo>
                        <a:pt x="0" y="268"/>
                        <a:pt x="171" y="1671"/>
                        <a:pt x="1152" y="1671"/>
                      </a:cubicBezTo>
                      <a:cubicBezTo>
                        <a:pt x="1289" y="1671"/>
                        <a:pt x="1426" y="1637"/>
                        <a:pt x="1551" y="1580"/>
                      </a:cubicBezTo>
                      <a:cubicBezTo>
                        <a:pt x="2347" y="1150"/>
                        <a:pt x="1979" y="0"/>
                        <a:pt x="11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441;p37">
                  <a:extLst>
                    <a:ext uri="{FF2B5EF4-FFF2-40B4-BE49-F238E27FC236}">
                      <a16:creationId xmlns:a16="http://schemas.microsoft.com/office/drawing/2014/main" id="{2F2AF5AC-23B3-AF41-8662-5E6AC0536C39}"/>
                    </a:ext>
                  </a:extLst>
                </p:cNvPr>
                <p:cNvSpPr/>
                <p:nvPr/>
              </p:nvSpPr>
              <p:spPr>
                <a:xfrm>
                  <a:off x="5858511" y="5483049"/>
                  <a:ext cx="209177" cy="18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" h="1709" extrusionOk="0">
                      <a:moveTo>
                        <a:pt x="977" y="1"/>
                      </a:moveTo>
                      <a:cubicBezTo>
                        <a:pt x="839" y="1"/>
                        <a:pt x="697" y="35"/>
                        <a:pt x="560" y="112"/>
                      </a:cubicBezTo>
                      <a:cubicBezTo>
                        <a:pt x="149" y="329"/>
                        <a:pt x="1" y="831"/>
                        <a:pt x="218" y="1253"/>
                      </a:cubicBezTo>
                      <a:cubicBezTo>
                        <a:pt x="379" y="1560"/>
                        <a:pt x="677" y="1708"/>
                        <a:pt x="973" y="1708"/>
                      </a:cubicBezTo>
                      <a:cubicBezTo>
                        <a:pt x="1324" y="1708"/>
                        <a:pt x="1674" y="1500"/>
                        <a:pt x="1791" y="1104"/>
                      </a:cubicBezTo>
                      <a:cubicBezTo>
                        <a:pt x="1973" y="524"/>
                        <a:pt x="151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442;p37">
                  <a:extLst>
                    <a:ext uri="{FF2B5EF4-FFF2-40B4-BE49-F238E27FC236}">
                      <a16:creationId xmlns:a16="http://schemas.microsoft.com/office/drawing/2014/main" id="{59693147-AF26-7243-914F-FE1E29A602B8}"/>
                    </a:ext>
                  </a:extLst>
                </p:cNvPr>
                <p:cNvSpPr/>
                <p:nvPr/>
              </p:nvSpPr>
              <p:spPr>
                <a:xfrm>
                  <a:off x="5833702" y="5479763"/>
                  <a:ext cx="247345" cy="18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1775" extrusionOk="0">
                      <a:moveTo>
                        <a:pt x="1204" y="75"/>
                      </a:moveTo>
                      <a:cubicBezTo>
                        <a:pt x="2048" y="75"/>
                        <a:pt x="2333" y="1204"/>
                        <a:pt x="1580" y="1603"/>
                      </a:cubicBezTo>
                      <a:cubicBezTo>
                        <a:pt x="1439" y="1679"/>
                        <a:pt x="1302" y="1712"/>
                        <a:pt x="1174" y="1712"/>
                      </a:cubicBezTo>
                      <a:cubicBezTo>
                        <a:pt x="435" y="1712"/>
                        <a:pt x="0" y="604"/>
                        <a:pt x="816" y="166"/>
                      </a:cubicBezTo>
                      <a:cubicBezTo>
                        <a:pt x="930" y="109"/>
                        <a:pt x="1067" y="75"/>
                        <a:pt x="1204" y="75"/>
                      </a:cubicBezTo>
                      <a:close/>
                      <a:moveTo>
                        <a:pt x="1201" y="0"/>
                      </a:moveTo>
                      <a:cubicBezTo>
                        <a:pt x="1060" y="0"/>
                        <a:pt x="916" y="35"/>
                        <a:pt x="782" y="109"/>
                      </a:cubicBezTo>
                      <a:cubicBezTo>
                        <a:pt x="577" y="212"/>
                        <a:pt x="417" y="406"/>
                        <a:pt x="349" y="634"/>
                      </a:cubicBezTo>
                      <a:cubicBezTo>
                        <a:pt x="281" y="850"/>
                        <a:pt x="303" y="1101"/>
                        <a:pt x="417" y="1307"/>
                      </a:cubicBezTo>
                      <a:cubicBezTo>
                        <a:pt x="566" y="1592"/>
                        <a:pt x="873" y="1774"/>
                        <a:pt x="1204" y="1774"/>
                      </a:cubicBezTo>
                      <a:cubicBezTo>
                        <a:pt x="1341" y="1774"/>
                        <a:pt x="1489" y="1740"/>
                        <a:pt x="1615" y="1671"/>
                      </a:cubicBezTo>
                      <a:cubicBezTo>
                        <a:pt x="2048" y="1443"/>
                        <a:pt x="2208" y="907"/>
                        <a:pt x="1980" y="474"/>
                      </a:cubicBezTo>
                      <a:cubicBezTo>
                        <a:pt x="1822" y="175"/>
                        <a:pt x="1517" y="0"/>
                        <a:pt x="1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443;p37">
                  <a:extLst>
                    <a:ext uri="{FF2B5EF4-FFF2-40B4-BE49-F238E27FC236}">
                      <a16:creationId xmlns:a16="http://schemas.microsoft.com/office/drawing/2014/main" id="{C573C543-3790-6F47-BDC6-4F5E8A7B9C4F}"/>
                    </a:ext>
                  </a:extLst>
                </p:cNvPr>
                <p:cNvSpPr/>
                <p:nvPr/>
              </p:nvSpPr>
              <p:spPr>
                <a:xfrm>
                  <a:off x="5492210" y="5307481"/>
                  <a:ext cx="47285" cy="154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461" extrusionOk="0">
                      <a:moveTo>
                        <a:pt x="343" y="1"/>
                      </a:moveTo>
                      <a:lnTo>
                        <a:pt x="343" y="1"/>
                      </a:lnTo>
                      <a:cubicBezTo>
                        <a:pt x="1" y="434"/>
                        <a:pt x="24" y="1050"/>
                        <a:pt x="389" y="1461"/>
                      </a:cubicBezTo>
                      <a:lnTo>
                        <a:pt x="446" y="1415"/>
                      </a:lnTo>
                      <a:cubicBezTo>
                        <a:pt x="103" y="1027"/>
                        <a:pt x="81" y="457"/>
                        <a:pt x="400" y="47"/>
                      </a:cubicBez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444;p37">
                  <a:extLst>
                    <a:ext uri="{FF2B5EF4-FFF2-40B4-BE49-F238E27FC236}">
                      <a16:creationId xmlns:a16="http://schemas.microsoft.com/office/drawing/2014/main" id="{D0FB57C1-261B-164F-A03B-F34DFF7DB0C7}"/>
                    </a:ext>
                  </a:extLst>
                </p:cNvPr>
                <p:cNvSpPr/>
                <p:nvPr/>
              </p:nvSpPr>
              <p:spPr>
                <a:xfrm>
                  <a:off x="5553914" y="5473189"/>
                  <a:ext cx="30322" cy="18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72" extrusionOk="0">
                      <a:moveTo>
                        <a:pt x="46" y="0"/>
                      </a:moveTo>
                      <a:lnTo>
                        <a:pt x="0" y="46"/>
                      </a:lnTo>
                      <a:cubicBezTo>
                        <a:pt x="80" y="126"/>
                        <a:pt x="183" y="171"/>
                        <a:pt x="285" y="171"/>
                      </a:cubicBezTo>
                      <a:lnTo>
                        <a:pt x="285" y="103"/>
                      </a:lnTo>
                      <a:cubicBezTo>
                        <a:pt x="194" y="103"/>
                        <a:pt x="114" y="57"/>
                        <a:pt x="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445;p37">
                  <a:extLst>
                    <a:ext uri="{FF2B5EF4-FFF2-40B4-BE49-F238E27FC236}">
                      <a16:creationId xmlns:a16="http://schemas.microsoft.com/office/drawing/2014/main" id="{6C7565C5-7D76-E84E-87D5-EBEC7BCA4094}"/>
                    </a:ext>
                  </a:extLst>
                </p:cNvPr>
                <p:cNvSpPr/>
                <p:nvPr/>
              </p:nvSpPr>
              <p:spPr>
                <a:xfrm>
                  <a:off x="5751006" y="4970232"/>
                  <a:ext cx="3265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617" extrusionOk="0">
                      <a:moveTo>
                        <a:pt x="68" y="1"/>
                      </a:moveTo>
                      <a:lnTo>
                        <a:pt x="68" y="1"/>
                      </a:lnTo>
                      <a:cubicBezTo>
                        <a:pt x="0" y="229"/>
                        <a:pt x="80" y="480"/>
                        <a:pt x="262" y="616"/>
                      </a:cubicBezTo>
                      <a:lnTo>
                        <a:pt x="308" y="559"/>
                      </a:lnTo>
                      <a:cubicBezTo>
                        <a:pt x="148" y="434"/>
                        <a:pt x="80" y="229"/>
                        <a:pt x="137" y="23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446;p37">
                  <a:extLst>
                    <a:ext uri="{FF2B5EF4-FFF2-40B4-BE49-F238E27FC236}">
                      <a16:creationId xmlns:a16="http://schemas.microsoft.com/office/drawing/2014/main" id="{7FF3C78B-6387-9E41-8D03-FEAA73CEB3DF}"/>
                    </a:ext>
                  </a:extLst>
                </p:cNvPr>
                <p:cNvSpPr/>
                <p:nvPr/>
              </p:nvSpPr>
              <p:spPr>
                <a:xfrm>
                  <a:off x="5807727" y="5041583"/>
                  <a:ext cx="40076" cy="14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138" extrusionOk="0">
                      <a:moveTo>
                        <a:pt x="343" y="0"/>
                      </a:moveTo>
                      <a:cubicBezTo>
                        <a:pt x="277" y="44"/>
                        <a:pt x="207" y="65"/>
                        <a:pt x="138" y="65"/>
                      </a:cubicBezTo>
                      <a:cubicBezTo>
                        <a:pt x="99" y="65"/>
                        <a:pt x="61" y="58"/>
                        <a:pt x="24" y="46"/>
                      </a:cubicBezTo>
                      <a:lnTo>
                        <a:pt x="1" y="114"/>
                      </a:lnTo>
                      <a:cubicBezTo>
                        <a:pt x="47" y="126"/>
                        <a:pt x="92" y="137"/>
                        <a:pt x="149" y="137"/>
                      </a:cubicBezTo>
                      <a:cubicBezTo>
                        <a:pt x="229" y="137"/>
                        <a:pt x="309" y="114"/>
                        <a:pt x="377" y="69"/>
                      </a:cubicBez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447;p37">
                  <a:extLst>
                    <a:ext uri="{FF2B5EF4-FFF2-40B4-BE49-F238E27FC236}">
                      <a16:creationId xmlns:a16="http://schemas.microsoft.com/office/drawing/2014/main" id="{036BC3EA-FE99-1748-8DEA-B2DCB95874F0}"/>
                    </a:ext>
                  </a:extLst>
                </p:cNvPr>
                <p:cNvSpPr/>
                <p:nvPr/>
              </p:nvSpPr>
              <p:spPr>
                <a:xfrm>
                  <a:off x="5868265" y="4995677"/>
                  <a:ext cx="16963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1" extrusionOk="0">
                      <a:moveTo>
                        <a:pt x="80" y="0"/>
                      </a:moveTo>
                      <a:cubicBezTo>
                        <a:pt x="91" y="103"/>
                        <a:pt x="57" y="205"/>
                        <a:pt x="0" y="285"/>
                      </a:cubicBezTo>
                      <a:lnTo>
                        <a:pt x="57" y="331"/>
                      </a:lnTo>
                      <a:cubicBezTo>
                        <a:pt x="126" y="240"/>
                        <a:pt x="160" y="125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448;p37">
                  <a:extLst>
                    <a:ext uri="{FF2B5EF4-FFF2-40B4-BE49-F238E27FC236}">
                      <a16:creationId xmlns:a16="http://schemas.microsoft.com/office/drawing/2014/main" id="{07EF5A3E-E386-7241-AA2C-D976A90FF352}"/>
                    </a:ext>
                  </a:extLst>
                </p:cNvPr>
                <p:cNvSpPr/>
                <p:nvPr/>
              </p:nvSpPr>
              <p:spPr>
                <a:xfrm>
                  <a:off x="5192384" y="5105619"/>
                  <a:ext cx="19508" cy="4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434" extrusionOk="0">
                      <a:moveTo>
                        <a:pt x="69" y="1"/>
                      </a:moveTo>
                      <a:lnTo>
                        <a:pt x="1" y="12"/>
                      </a:lnTo>
                      <a:cubicBezTo>
                        <a:pt x="12" y="160"/>
                        <a:pt x="58" y="297"/>
                        <a:pt x="115" y="434"/>
                      </a:cubicBezTo>
                      <a:lnTo>
                        <a:pt x="183" y="400"/>
                      </a:lnTo>
                      <a:cubicBezTo>
                        <a:pt x="126" y="274"/>
                        <a:pt x="92" y="138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449;p37">
                  <a:extLst>
                    <a:ext uri="{FF2B5EF4-FFF2-40B4-BE49-F238E27FC236}">
                      <a16:creationId xmlns:a16="http://schemas.microsoft.com/office/drawing/2014/main" id="{E26FA2C0-6C9F-9C49-9B39-A541594C040C}"/>
                    </a:ext>
                  </a:extLst>
                </p:cNvPr>
                <p:cNvSpPr/>
                <p:nvPr/>
              </p:nvSpPr>
              <p:spPr>
                <a:xfrm>
                  <a:off x="5225038" y="5167323"/>
                  <a:ext cx="47285" cy="1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03" extrusionOk="0">
                      <a:moveTo>
                        <a:pt x="35" y="0"/>
                      </a:moveTo>
                      <a:lnTo>
                        <a:pt x="1" y="69"/>
                      </a:lnTo>
                      <a:cubicBezTo>
                        <a:pt x="69" y="91"/>
                        <a:pt x="138" y="103"/>
                        <a:pt x="217" y="103"/>
                      </a:cubicBezTo>
                      <a:cubicBezTo>
                        <a:pt x="297" y="103"/>
                        <a:pt x="377" y="91"/>
                        <a:pt x="446" y="69"/>
                      </a:cubicBezTo>
                      <a:lnTo>
                        <a:pt x="411" y="0"/>
                      </a:lnTo>
                      <a:cubicBezTo>
                        <a:pt x="354" y="23"/>
                        <a:pt x="289" y="34"/>
                        <a:pt x="223" y="34"/>
                      </a:cubicBezTo>
                      <a:cubicBezTo>
                        <a:pt x="158" y="34"/>
                        <a:pt x="92" y="23"/>
                        <a:pt x="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450;p37">
                  <a:extLst>
                    <a:ext uri="{FF2B5EF4-FFF2-40B4-BE49-F238E27FC236}">
                      <a16:creationId xmlns:a16="http://schemas.microsoft.com/office/drawing/2014/main" id="{E782BBD7-3096-1A46-A998-BA817F213100}"/>
                    </a:ext>
                  </a:extLst>
                </p:cNvPr>
                <p:cNvSpPr/>
                <p:nvPr/>
              </p:nvSpPr>
              <p:spPr>
                <a:xfrm>
                  <a:off x="5046181" y="5521534"/>
                  <a:ext cx="90753" cy="6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71" extrusionOk="0">
                      <a:moveTo>
                        <a:pt x="69" y="0"/>
                      </a:moveTo>
                      <a:lnTo>
                        <a:pt x="0" y="23"/>
                      </a:lnTo>
                      <a:cubicBezTo>
                        <a:pt x="46" y="206"/>
                        <a:pt x="160" y="365"/>
                        <a:pt x="308" y="479"/>
                      </a:cubicBezTo>
                      <a:cubicBezTo>
                        <a:pt x="399" y="536"/>
                        <a:pt x="513" y="570"/>
                        <a:pt x="627" y="570"/>
                      </a:cubicBezTo>
                      <a:cubicBezTo>
                        <a:pt x="707" y="570"/>
                        <a:pt x="787" y="548"/>
                        <a:pt x="855" y="513"/>
                      </a:cubicBezTo>
                      <a:lnTo>
                        <a:pt x="821" y="456"/>
                      </a:lnTo>
                      <a:cubicBezTo>
                        <a:pt x="760" y="485"/>
                        <a:pt x="692" y="500"/>
                        <a:pt x="624" y="500"/>
                      </a:cubicBezTo>
                      <a:cubicBezTo>
                        <a:pt x="529" y="500"/>
                        <a:pt x="434" y="471"/>
                        <a:pt x="354" y="411"/>
                      </a:cubicBezTo>
                      <a:cubicBezTo>
                        <a:pt x="205" y="320"/>
                        <a:pt x="114" y="171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451;p37">
                  <a:extLst>
                    <a:ext uri="{FF2B5EF4-FFF2-40B4-BE49-F238E27FC236}">
                      <a16:creationId xmlns:a16="http://schemas.microsoft.com/office/drawing/2014/main" id="{653D123A-E5E9-2C4E-B9C6-A7BFC89E87FF}"/>
                    </a:ext>
                  </a:extLst>
                </p:cNvPr>
                <p:cNvSpPr/>
                <p:nvPr/>
              </p:nvSpPr>
              <p:spPr>
                <a:xfrm>
                  <a:off x="5523698" y="5366746"/>
                  <a:ext cx="25445" cy="5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560" extrusionOk="0">
                      <a:moveTo>
                        <a:pt x="23" y="1"/>
                      </a:moveTo>
                      <a:cubicBezTo>
                        <a:pt x="0" y="206"/>
                        <a:pt x="57" y="400"/>
                        <a:pt x="171" y="559"/>
                      </a:cubicBezTo>
                      <a:lnTo>
                        <a:pt x="240" y="514"/>
                      </a:lnTo>
                      <a:cubicBezTo>
                        <a:pt x="126" y="366"/>
                        <a:pt x="80" y="183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52;p37">
                  <a:extLst>
                    <a:ext uri="{FF2B5EF4-FFF2-40B4-BE49-F238E27FC236}">
                      <a16:creationId xmlns:a16="http://schemas.microsoft.com/office/drawing/2014/main" id="{7BE5F73C-8926-1643-B7CF-10D5B72CDFE1}"/>
                    </a:ext>
                  </a:extLst>
                </p:cNvPr>
                <p:cNvSpPr/>
                <p:nvPr/>
              </p:nvSpPr>
              <p:spPr>
                <a:xfrm>
                  <a:off x="5899647" y="5496090"/>
                  <a:ext cx="61810" cy="7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685" extrusionOk="0">
                      <a:moveTo>
                        <a:pt x="571" y="1"/>
                      </a:moveTo>
                      <a:cubicBezTo>
                        <a:pt x="251" y="81"/>
                        <a:pt x="23" y="366"/>
                        <a:pt x="1" y="685"/>
                      </a:cubicBezTo>
                      <a:lnTo>
                        <a:pt x="69" y="685"/>
                      </a:lnTo>
                      <a:cubicBezTo>
                        <a:pt x="92" y="389"/>
                        <a:pt x="297" y="149"/>
                        <a:pt x="582" y="69"/>
                      </a:cubicBez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53;p37">
                  <a:extLst>
                    <a:ext uri="{FF2B5EF4-FFF2-40B4-BE49-F238E27FC236}">
                      <a16:creationId xmlns:a16="http://schemas.microsoft.com/office/drawing/2014/main" id="{EB809609-E130-8042-BBD8-DFAB4510E134}"/>
                    </a:ext>
                  </a:extLst>
                </p:cNvPr>
                <p:cNvSpPr/>
                <p:nvPr/>
              </p:nvSpPr>
              <p:spPr>
                <a:xfrm>
                  <a:off x="5899647" y="5591613"/>
                  <a:ext cx="25551" cy="41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389" extrusionOk="0">
                      <a:moveTo>
                        <a:pt x="12" y="1"/>
                      </a:moveTo>
                      <a:cubicBezTo>
                        <a:pt x="1" y="149"/>
                        <a:pt x="80" y="297"/>
                        <a:pt x="206" y="388"/>
                      </a:cubicBezTo>
                      <a:lnTo>
                        <a:pt x="240" y="331"/>
                      </a:lnTo>
                      <a:cubicBezTo>
                        <a:pt x="137" y="252"/>
                        <a:pt x="80" y="126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1454;p37">
                <a:extLst>
                  <a:ext uri="{FF2B5EF4-FFF2-40B4-BE49-F238E27FC236}">
                    <a16:creationId xmlns:a16="http://schemas.microsoft.com/office/drawing/2014/main" id="{3FA02C5B-F59C-544B-9266-9190A584E567}"/>
                  </a:ext>
                </a:extLst>
              </p:cNvPr>
              <p:cNvGrpSpPr/>
              <p:nvPr/>
            </p:nvGrpSpPr>
            <p:grpSpPr>
              <a:xfrm rot="-1567458">
                <a:off x="7771599" y="2296312"/>
                <a:ext cx="1086873" cy="763413"/>
                <a:chOff x="4994125" y="4904500"/>
                <a:chExt cx="1086922" cy="763448"/>
              </a:xfrm>
            </p:grpSpPr>
            <p:sp>
              <p:nvSpPr>
                <p:cNvPr id="92" name="Google Shape;1455;p37">
                  <a:extLst>
                    <a:ext uri="{FF2B5EF4-FFF2-40B4-BE49-F238E27FC236}">
                      <a16:creationId xmlns:a16="http://schemas.microsoft.com/office/drawing/2014/main" id="{19FC80FE-77B0-C745-9292-A74B07CCB8F1}"/>
                    </a:ext>
                  </a:extLst>
                </p:cNvPr>
                <p:cNvSpPr/>
                <p:nvPr/>
              </p:nvSpPr>
              <p:spPr>
                <a:xfrm>
                  <a:off x="5129513" y="5418801"/>
                  <a:ext cx="359196" cy="10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958" extrusionOk="0">
                      <a:moveTo>
                        <a:pt x="3365" y="0"/>
                      </a:moveTo>
                      <a:lnTo>
                        <a:pt x="1" y="889"/>
                      </a:lnTo>
                      <a:lnTo>
                        <a:pt x="24" y="958"/>
                      </a:lnTo>
                      <a:lnTo>
                        <a:pt x="3388" y="68"/>
                      </a:lnTo>
                      <a:lnTo>
                        <a:pt x="3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456;p37">
                  <a:extLst>
                    <a:ext uri="{FF2B5EF4-FFF2-40B4-BE49-F238E27FC236}">
                      <a16:creationId xmlns:a16="http://schemas.microsoft.com/office/drawing/2014/main" id="{9B635F4A-C587-CA45-B5AF-E2AE9C81C73D}"/>
                    </a:ext>
                  </a:extLst>
                </p:cNvPr>
                <p:cNvSpPr/>
                <p:nvPr/>
              </p:nvSpPr>
              <p:spPr>
                <a:xfrm>
                  <a:off x="4994125" y="5426859"/>
                  <a:ext cx="240029" cy="182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" h="1717" extrusionOk="0">
                      <a:moveTo>
                        <a:pt x="1133" y="0"/>
                      </a:moveTo>
                      <a:cubicBezTo>
                        <a:pt x="1105" y="0"/>
                        <a:pt x="1078" y="1"/>
                        <a:pt x="1050" y="4"/>
                      </a:cubicBezTo>
                      <a:cubicBezTo>
                        <a:pt x="297" y="84"/>
                        <a:pt x="1" y="1042"/>
                        <a:pt x="594" y="1520"/>
                      </a:cubicBezTo>
                      <a:cubicBezTo>
                        <a:pt x="750" y="1652"/>
                        <a:pt x="943" y="1716"/>
                        <a:pt x="1136" y="1716"/>
                      </a:cubicBezTo>
                      <a:cubicBezTo>
                        <a:pt x="1378" y="1716"/>
                        <a:pt x="1620" y="1615"/>
                        <a:pt x="1791" y="1418"/>
                      </a:cubicBezTo>
                      <a:cubicBezTo>
                        <a:pt x="2263" y="847"/>
                        <a:pt x="1847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457;p37">
                  <a:extLst>
                    <a:ext uri="{FF2B5EF4-FFF2-40B4-BE49-F238E27FC236}">
                      <a16:creationId xmlns:a16="http://schemas.microsoft.com/office/drawing/2014/main" id="{96535680-BE36-C444-A8AA-A0616DD2AD2F}"/>
                    </a:ext>
                  </a:extLst>
                </p:cNvPr>
                <p:cNvSpPr/>
                <p:nvPr/>
              </p:nvSpPr>
              <p:spPr>
                <a:xfrm>
                  <a:off x="5000168" y="5428449"/>
                  <a:ext cx="236001" cy="183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1734" extrusionOk="0">
                      <a:moveTo>
                        <a:pt x="1073" y="34"/>
                      </a:moveTo>
                      <a:lnTo>
                        <a:pt x="1084" y="46"/>
                      </a:lnTo>
                      <a:cubicBezTo>
                        <a:pt x="1097" y="45"/>
                        <a:pt x="1110" y="45"/>
                        <a:pt x="1124" y="45"/>
                      </a:cubicBezTo>
                      <a:cubicBezTo>
                        <a:pt x="1293" y="45"/>
                        <a:pt x="1460" y="112"/>
                        <a:pt x="1597" y="228"/>
                      </a:cubicBezTo>
                      <a:cubicBezTo>
                        <a:pt x="2225" y="784"/>
                        <a:pt x="1713" y="1658"/>
                        <a:pt x="1057" y="1658"/>
                      </a:cubicBezTo>
                      <a:cubicBezTo>
                        <a:pt x="891" y="1658"/>
                        <a:pt x="716" y="1602"/>
                        <a:pt x="548" y="1471"/>
                      </a:cubicBezTo>
                      <a:cubicBezTo>
                        <a:pt x="1" y="1004"/>
                        <a:pt x="275" y="103"/>
                        <a:pt x="1004" y="34"/>
                      </a:cubicBezTo>
                      <a:close/>
                      <a:moveTo>
                        <a:pt x="1118" y="0"/>
                      </a:moveTo>
                      <a:cubicBezTo>
                        <a:pt x="639" y="0"/>
                        <a:pt x="263" y="377"/>
                        <a:pt x="252" y="844"/>
                      </a:cubicBezTo>
                      <a:cubicBezTo>
                        <a:pt x="240" y="1323"/>
                        <a:pt x="605" y="1711"/>
                        <a:pt x="1073" y="1733"/>
                      </a:cubicBezTo>
                      <a:lnTo>
                        <a:pt x="1153" y="1733"/>
                      </a:lnTo>
                      <a:cubicBezTo>
                        <a:pt x="1620" y="1711"/>
                        <a:pt x="1996" y="1323"/>
                        <a:pt x="1985" y="844"/>
                      </a:cubicBezTo>
                      <a:cubicBezTo>
                        <a:pt x="1974" y="377"/>
                        <a:pt x="1586" y="0"/>
                        <a:pt x="1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458;p37">
                  <a:extLst>
                    <a:ext uri="{FF2B5EF4-FFF2-40B4-BE49-F238E27FC236}">
                      <a16:creationId xmlns:a16="http://schemas.microsoft.com/office/drawing/2014/main" id="{42A6AE5F-4EEB-9244-97CE-F56C3FFF97AF}"/>
                    </a:ext>
                  </a:extLst>
                </p:cNvPr>
                <p:cNvSpPr/>
                <p:nvPr/>
              </p:nvSpPr>
              <p:spPr>
                <a:xfrm>
                  <a:off x="5274656" y="5129792"/>
                  <a:ext cx="320498" cy="234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" h="2213" extrusionOk="0">
                      <a:moveTo>
                        <a:pt x="46" y="1"/>
                      </a:moveTo>
                      <a:lnTo>
                        <a:pt x="0" y="58"/>
                      </a:lnTo>
                      <a:lnTo>
                        <a:pt x="2976" y="2213"/>
                      </a:lnTo>
                      <a:lnTo>
                        <a:pt x="3022" y="2156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459;p37">
                  <a:extLst>
                    <a:ext uri="{FF2B5EF4-FFF2-40B4-BE49-F238E27FC236}">
                      <a16:creationId xmlns:a16="http://schemas.microsoft.com/office/drawing/2014/main" id="{8E8AE63C-3556-244B-A53B-A91045E32390}"/>
                    </a:ext>
                  </a:extLst>
                </p:cNvPr>
                <p:cNvSpPr/>
                <p:nvPr/>
              </p:nvSpPr>
              <p:spPr>
                <a:xfrm>
                  <a:off x="5659086" y="5010096"/>
                  <a:ext cx="152457" cy="34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3217" extrusionOk="0">
                      <a:moveTo>
                        <a:pt x="1369" y="1"/>
                      </a:moveTo>
                      <a:lnTo>
                        <a:pt x="0" y="3194"/>
                      </a:lnTo>
                      <a:lnTo>
                        <a:pt x="69" y="3216"/>
                      </a:lnTo>
                      <a:lnTo>
                        <a:pt x="1437" y="24"/>
                      </a:lnTo>
                      <a:lnTo>
                        <a:pt x="13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460;p37">
                  <a:extLst>
                    <a:ext uri="{FF2B5EF4-FFF2-40B4-BE49-F238E27FC236}">
                      <a16:creationId xmlns:a16="http://schemas.microsoft.com/office/drawing/2014/main" id="{BE0A564E-BAE0-5741-BCCE-CE3BC853C1A8}"/>
                    </a:ext>
                  </a:extLst>
                </p:cNvPr>
                <p:cNvSpPr/>
                <p:nvPr/>
              </p:nvSpPr>
              <p:spPr>
                <a:xfrm>
                  <a:off x="5700222" y="5435658"/>
                  <a:ext cx="241832" cy="127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1198" extrusionOk="0">
                      <a:moveTo>
                        <a:pt x="34" y="1"/>
                      </a:moveTo>
                      <a:lnTo>
                        <a:pt x="0" y="69"/>
                      </a:lnTo>
                      <a:lnTo>
                        <a:pt x="2246" y="1198"/>
                      </a:lnTo>
                      <a:lnTo>
                        <a:pt x="2281" y="1130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461;p37">
                  <a:extLst>
                    <a:ext uri="{FF2B5EF4-FFF2-40B4-BE49-F238E27FC236}">
                      <a16:creationId xmlns:a16="http://schemas.microsoft.com/office/drawing/2014/main" id="{13C59718-5F11-2D41-AE99-4FC14D7468DA}"/>
                    </a:ext>
                  </a:extLst>
                </p:cNvPr>
                <p:cNvSpPr/>
                <p:nvPr/>
              </p:nvSpPr>
              <p:spPr>
                <a:xfrm>
                  <a:off x="5447469" y="5234009"/>
                  <a:ext cx="344671" cy="30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2880" extrusionOk="0">
                      <a:moveTo>
                        <a:pt x="1637" y="0"/>
                      </a:moveTo>
                      <a:cubicBezTo>
                        <a:pt x="1472" y="0"/>
                        <a:pt x="1305" y="29"/>
                        <a:pt x="1141" y="90"/>
                      </a:cubicBezTo>
                      <a:cubicBezTo>
                        <a:pt x="389" y="363"/>
                        <a:pt x="1" y="1184"/>
                        <a:pt x="275" y="1925"/>
                      </a:cubicBezTo>
                      <a:cubicBezTo>
                        <a:pt x="489" y="2514"/>
                        <a:pt x="1045" y="2880"/>
                        <a:pt x="1632" y="2880"/>
                      </a:cubicBezTo>
                      <a:cubicBezTo>
                        <a:pt x="1795" y="2880"/>
                        <a:pt x="1961" y="2852"/>
                        <a:pt x="2122" y="2792"/>
                      </a:cubicBezTo>
                      <a:cubicBezTo>
                        <a:pt x="2874" y="2518"/>
                        <a:pt x="3251" y="1686"/>
                        <a:pt x="2977" y="945"/>
                      </a:cubicBezTo>
                      <a:cubicBezTo>
                        <a:pt x="2764" y="358"/>
                        <a:pt x="2218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462;p37">
                  <a:extLst>
                    <a:ext uri="{FF2B5EF4-FFF2-40B4-BE49-F238E27FC236}">
                      <a16:creationId xmlns:a16="http://schemas.microsoft.com/office/drawing/2014/main" id="{87A0595D-425F-4C4E-93CD-37D14ED97A46}"/>
                    </a:ext>
                  </a:extLst>
                </p:cNvPr>
                <p:cNvSpPr/>
                <p:nvPr/>
              </p:nvSpPr>
              <p:spPr>
                <a:xfrm>
                  <a:off x="5433050" y="5230828"/>
                  <a:ext cx="363967" cy="313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2959" extrusionOk="0">
                      <a:moveTo>
                        <a:pt x="1741" y="88"/>
                      </a:moveTo>
                      <a:cubicBezTo>
                        <a:pt x="2245" y="88"/>
                        <a:pt x="2733" y="357"/>
                        <a:pt x="2988" y="827"/>
                      </a:cubicBezTo>
                      <a:cubicBezTo>
                        <a:pt x="3341" y="1499"/>
                        <a:pt x="3090" y="2343"/>
                        <a:pt x="2429" y="2719"/>
                      </a:cubicBezTo>
                      <a:cubicBezTo>
                        <a:pt x="2221" y="2827"/>
                        <a:pt x="1991" y="2885"/>
                        <a:pt x="1761" y="2885"/>
                      </a:cubicBezTo>
                      <a:cubicBezTo>
                        <a:pt x="1625" y="2885"/>
                        <a:pt x="1489" y="2865"/>
                        <a:pt x="1357" y="2822"/>
                      </a:cubicBezTo>
                      <a:cubicBezTo>
                        <a:pt x="160" y="2457"/>
                        <a:pt x="0" y="827"/>
                        <a:pt x="1095" y="245"/>
                      </a:cubicBezTo>
                      <a:cubicBezTo>
                        <a:pt x="1302" y="138"/>
                        <a:pt x="1523" y="88"/>
                        <a:pt x="1741" y="88"/>
                      </a:cubicBezTo>
                      <a:close/>
                      <a:moveTo>
                        <a:pt x="1765" y="0"/>
                      </a:moveTo>
                      <a:cubicBezTo>
                        <a:pt x="1532" y="0"/>
                        <a:pt x="1295" y="56"/>
                        <a:pt x="1072" y="177"/>
                      </a:cubicBezTo>
                      <a:cubicBezTo>
                        <a:pt x="354" y="564"/>
                        <a:pt x="80" y="1454"/>
                        <a:pt x="468" y="2172"/>
                      </a:cubicBezTo>
                      <a:cubicBezTo>
                        <a:pt x="650" y="2514"/>
                        <a:pt x="958" y="2776"/>
                        <a:pt x="1334" y="2891"/>
                      </a:cubicBezTo>
                      <a:cubicBezTo>
                        <a:pt x="1471" y="2925"/>
                        <a:pt x="1619" y="2948"/>
                        <a:pt x="1768" y="2948"/>
                      </a:cubicBezTo>
                      <a:lnTo>
                        <a:pt x="1768" y="2959"/>
                      </a:lnTo>
                      <a:cubicBezTo>
                        <a:pt x="2725" y="2959"/>
                        <a:pt x="3432" y="2047"/>
                        <a:pt x="3193" y="1123"/>
                      </a:cubicBezTo>
                      <a:cubicBezTo>
                        <a:pt x="3025" y="435"/>
                        <a:pt x="2413" y="0"/>
                        <a:pt x="17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463;p37">
                  <a:extLst>
                    <a:ext uri="{FF2B5EF4-FFF2-40B4-BE49-F238E27FC236}">
                      <a16:creationId xmlns:a16="http://schemas.microsoft.com/office/drawing/2014/main" id="{6C302203-5B80-7648-B72F-4A73896B90B3}"/>
                    </a:ext>
                  </a:extLst>
                </p:cNvPr>
                <p:cNvSpPr/>
                <p:nvPr/>
              </p:nvSpPr>
              <p:spPr>
                <a:xfrm>
                  <a:off x="5718352" y="4907363"/>
                  <a:ext cx="214903" cy="181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713" extrusionOk="0">
                      <a:moveTo>
                        <a:pt x="950" y="1"/>
                      </a:moveTo>
                      <a:cubicBezTo>
                        <a:pt x="886" y="1"/>
                        <a:pt x="820" y="8"/>
                        <a:pt x="753" y="23"/>
                      </a:cubicBezTo>
                      <a:cubicBezTo>
                        <a:pt x="297" y="126"/>
                        <a:pt x="0" y="582"/>
                        <a:pt x="103" y="1038"/>
                      </a:cubicBezTo>
                      <a:cubicBezTo>
                        <a:pt x="189" y="1471"/>
                        <a:pt x="563" y="1713"/>
                        <a:pt x="941" y="1713"/>
                      </a:cubicBezTo>
                      <a:cubicBezTo>
                        <a:pt x="1211" y="1713"/>
                        <a:pt x="1483" y="1589"/>
                        <a:pt x="1654" y="1323"/>
                      </a:cubicBezTo>
                      <a:cubicBezTo>
                        <a:pt x="2027" y="733"/>
                        <a:pt x="1590" y="1"/>
                        <a:pt x="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464;p37">
                  <a:extLst>
                    <a:ext uri="{FF2B5EF4-FFF2-40B4-BE49-F238E27FC236}">
                      <a16:creationId xmlns:a16="http://schemas.microsoft.com/office/drawing/2014/main" id="{B32418A1-B3D0-CC4A-B47E-A4C3D78FFF69}"/>
                    </a:ext>
                  </a:extLst>
                </p:cNvPr>
                <p:cNvSpPr/>
                <p:nvPr/>
              </p:nvSpPr>
              <p:spPr>
                <a:xfrm>
                  <a:off x="5690469" y="4904500"/>
                  <a:ext cx="244376" cy="186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761" extrusionOk="0">
                      <a:moveTo>
                        <a:pt x="1137" y="69"/>
                      </a:moveTo>
                      <a:cubicBezTo>
                        <a:pt x="1153" y="69"/>
                        <a:pt x="1170" y="70"/>
                        <a:pt x="1187" y="73"/>
                      </a:cubicBezTo>
                      <a:cubicBezTo>
                        <a:pt x="2156" y="73"/>
                        <a:pt x="2304" y="1464"/>
                        <a:pt x="1358" y="1670"/>
                      </a:cubicBezTo>
                      <a:cubicBezTo>
                        <a:pt x="1298" y="1684"/>
                        <a:pt x="1238" y="1691"/>
                        <a:pt x="1179" y="1691"/>
                      </a:cubicBezTo>
                      <a:cubicBezTo>
                        <a:pt x="811" y="1691"/>
                        <a:pt x="479" y="1427"/>
                        <a:pt x="400" y="1054"/>
                      </a:cubicBezTo>
                      <a:cubicBezTo>
                        <a:pt x="297" y="621"/>
                        <a:pt x="571" y="176"/>
                        <a:pt x="1016" y="85"/>
                      </a:cubicBezTo>
                      <a:cubicBezTo>
                        <a:pt x="1056" y="77"/>
                        <a:pt x="1096" y="69"/>
                        <a:pt x="1137" y="69"/>
                      </a:cubicBezTo>
                      <a:close/>
                      <a:moveTo>
                        <a:pt x="1184" y="0"/>
                      </a:moveTo>
                      <a:cubicBezTo>
                        <a:pt x="1155" y="0"/>
                        <a:pt x="1125" y="2"/>
                        <a:pt x="1096" y="5"/>
                      </a:cubicBezTo>
                      <a:cubicBezTo>
                        <a:pt x="1" y="130"/>
                        <a:pt x="69" y="1761"/>
                        <a:pt x="1187" y="1761"/>
                      </a:cubicBezTo>
                      <a:cubicBezTo>
                        <a:pt x="1255" y="1761"/>
                        <a:pt x="1312" y="1761"/>
                        <a:pt x="1381" y="1749"/>
                      </a:cubicBezTo>
                      <a:cubicBezTo>
                        <a:pt x="1837" y="1647"/>
                        <a:pt x="2133" y="1202"/>
                        <a:pt x="2065" y="746"/>
                      </a:cubicBezTo>
                      <a:cubicBezTo>
                        <a:pt x="1990" y="308"/>
                        <a:pt x="1615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465;p37">
                  <a:extLst>
                    <a:ext uri="{FF2B5EF4-FFF2-40B4-BE49-F238E27FC236}">
                      <a16:creationId xmlns:a16="http://schemas.microsoft.com/office/drawing/2014/main" id="{CB409327-62A8-6041-BCE5-A873AED404BB}"/>
                    </a:ext>
                  </a:extLst>
                </p:cNvPr>
                <p:cNvSpPr/>
                <p:nvPr/>
              </p:nvSpPr>
              <p:spPr>
                <a:xfrm>
                  <a:off x="5156125" y="5035858"/>
                  <a:ext cx="195289" cy="169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1595" extrusionOk="0">
                      <a:moveTo>
                        <a:pt x="918" y="0"/>
                      </a:moveTo>
                      <a:cubicBezTo>
                        <a:pt x="793" y="0"/>
                        <a:pt x="663" y="31"/>
                        <a:pt x="537" y="100"/>
                      </a:cubicBezTo>
                      <a:cubicBezTo>
                        <a:pt x="149" y="305"/>
                        <a:pt x="1" y="784"/>
                        <a:pt x="206" y="1172"/>
                      </a:cubicBezTo>
                      <a:cubicBezTo>
                        <a:pt x="362" y="1458"/>
                        <a:pt x="639" y="1595"/>
                        <a:pt x="914" y="1595"/>
                      </a:cubicBezTo>
                      <a:cubicBezTo>
                        <a:pt x="1242" y="1595"/>
                        <a:pt x="1565" y="1401"/>
                        <a:pt x="1677" y="1035"/>
                      </a:cubicBezTo>
                      <a:cubicBezTo>
                        <a:pt x="1841" y="488"/>
                        <a:pt x="1416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466;p37">
                  <a:extLst>
                    <a:ext uri="{FF2B5EF4-FFF2-40B4-BE49-F238E27FC236}">
                      <a16:creationId xmlns:a16="http://schemas.microsoft.com/office/drawing/2014/main" id="{308EF666-A5C2-0940-A023-EE2A266CA4FE}"/>
                    </a:ext>
                  </a:extLst>
                </p:cNvPr>
                <p:cNvSpPr/>
                <p:nvPr/>
              </p:nvSpPr>
              <p:spPr>
                <a:xfrm>
                  <a:off x="5130786" y="5031300"/>
                  <a:ext cx="248829" cy="17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671" extrusionOk="0">
                      <a:moveTo>
                        <a:pt x="1104" y="84"/>
                      </a:moveTo>
                      <a:cubicBezTo>
                        <a:pt x="1120" y="84"/>
                        <a:pt x="1136" y="84"/>
                        <a:pt x="1152" y="86"/>
                      </a:cubicBezTo>
                      <a:cubicBezTo>
                        <a:pt x="1232" y="86"/>
                        <a:pt x="1300" y="86"/>
                        <a:pt x="1380" y="109"/>
                      </a:cubicBezTo>
                      <a:cubicBezTo>
                        <a:pt x="1779" y="234"/>
                        <a:pt x="2007" y="656"/>
                        <a:pt x="1882" y="1067"/>
                      </a:cubicBezTo>
                      <a:cubicBezTo>
                        <a:pt x="1784" y="1404"/>
                        <a:pt x="1475" y="1603"/>
                        <a:pt x="1155" y="1603"/>
                      </a:cubicBezTo>
                      <a:cubicBezTo>
                        <a:pt x="988" y="1603"/>
                        <a:pt x="818" y="1549"/>
                        <a:pt x="673" y="1431"/>
                      </a:cubicBezTo>
                      <a:cubicBezTo>
                        <a:pt x="251" y="1089"/>
                        <a:pt x="320" y="428"/>
                        <a:pt x="799" y="166"/>
                      </a:cubicBezTo>
                      <a:cubicBezTo>
                        <a:pt x="898" y="116"/>
                        <a:pt x="997" y="84"/>
                        <a:pt x="1104" y="84"/>
                      </a:cubicBezTo>
                      <a:close/>
                      <a:moveTo>
                        <a:pt x="1181" y="0"/>
                      </a:moveTo>
                      <a:cubicBezTo>
                        <a:pt x="1110" y="0"/>
                        <a:pt x="1036" y="9"/>
                        <a:pt x="958" y="29"/>
                      </a:cubicBezTo>
                      <a:cubicBezTo>
                        <a:pt x="0" y="268"/>
                        <a:pt x="171" y="1671"/>
                        <a:pt x="1152" y="1671"/>
                      </a:cubicBezTo>
                      <a:cubicBezTo>
                        <a:pt x="1289" y="1671"/>
                        <a:pt x="1426" y="1637"/>
                        <a:pt x="1551" y="1580"/>
                      </a:cubicBezTo>
                      <a:cubicBezTo>
                        <a:pt x="2347" y="1150"/>
                        <a:pt x="1979" y="0"/>
                        <a:pt x="11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467;p37">
                  <a:extLst>
                    <a:ext uri="{FF2B5EF4-FFF2-40B4-BE49-F238E27FC236}">
                      <a16:creationId xmlns:a16="http://schemas.microsoft.com/office/drawing/2014/main" id="{58B14CBE-4775-A64D-99D3-A01076D33AD9}"/>
                    </a:ext>
                  </a:extLst>
                </p:cNvPr>
                <p:cNvSpPr/>
                <p:nvPr/>
              </p:nvSpPr>
              <p:spPr>
                <a:xfrm>
                  <a:off x="5858511" y="5483049"/>
                  <a:ext cx="209177" cy="18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" h="1709" extrusionOk="0">
                      <a:moveTo>
                        <a:pt x="977" y="1"/>
                      </a:moveTo>
                      <a:cubicBezTo>
                        <a:pt x="839" y="1"/>
                        <a:pt x="697" y="35"/>
                        <a:pt x="560" y="112"/>
                      </a:cubicBezTo>
                      <a:cubicBezTo>
                        <a:pt x="149" y="329"/>
                        <a:pt x="1" y="831"/>
                        <a:pt x="218" y="1253"/>
                      </a:cubicBezTo>
                      <a:cubicBezTo>
                        <a:pt x="379" y="1560"/>
                        <a:pt x="677" y="1708"/>
                        <a:pt x="973" y="1708"/>
                      </a:cubicBezTo>
                      <a:cubicBezTo>
                        <a:pt x="1324" y="1708"/>
                        <a:pt x="1674" y="1500"/>
                        <a:pt x="1791" y="1104"/>
                      </a:cubicBezTo>
                      <a:cubicBezTo>
                        <a:pt x="1973" y="524"/>
                        <a:pt x="151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468;p37">
                  <a:extLst>
                    <a:ext uri="{FF2B5EF4-FFF2-40B4-BE49-F238E27FC236}">
                      <a16:creationId xmlns:a16="http://schemas.microsoft.com/office/drawing/2014/main" id="{2859629B-1B3A-3F4F-BDF1-DD450EE5AFCC}"/>
                    </a:ext>
                  </a:extLst>
                </p:cNvPr>
                <p:cNvSpPr/>
                <p:nvPr/>
              </p:nvSpPr>
              <p:spPr>
                <a:xfrm>
                  <a:off x="5833702" y="5479763"/>
                  <a:ext cx="247345" cy="18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1775" extrusionOk="0">
                      <a:moveTo>
                        <a:pt x="1204" y="75"/>
                      </a:moveTo>
                      <a:cubicBezTo>
                        <a:pt x="2048" y="75"/>
                        <a:pt x="2333" y="1204"/>
                        <a:pt x="1580" y="1603"/>
                      </a:cubicBezTo>
                      <a:cubicBezTo>
                        <a:pt x="1439" y="1679"/>
                        <a:pt x="1302" y="1712"/>
                        <a:pt x="1174" y="1712"/>
                      </a:cubicBezTo>
                      <a:cubicBezTo>
                        <a:pt x="435" y="1712"/>
                        <a:pt x="0" y="604"/>
                        <a:pt x="816" y="166"/>
                      </a:cubicBezTo>
                      <a:cubicBezTo>
                        <a:pt x="930" y="109"/>
                        <a:pt x="1067" y="75"/>
                        <a:pt x="1204" y="75"/>
                      </a:cubicBezTo>
                      <a:close/>
                      <a:moveTo>
                        <a:pt x="1201" y="0"/>
                      </a:moveTo>
                      <a:cubicBezTo>
                        <a:pt x="1060" y="0"/>
                        <a:pt x="916" y="35"/>
                        <a:pt x="782" y="109"/>
                      </a:cubicBezTo>
                      <a:cubicBezTo>
                        <a:pt x="577" y="212"/>
                        <a:pt x="417" y="406"/>
                        <a:pt x="349" y="634"/>
                      </a:cubicBezTo>
                      <a:cubicBezTo>
                        <a:pt x="281" y="850"/>
                        <a:pt x="303" y="1101"/>
                        <a:pt x="417" y="1307"/>
                      </a:cubicBezTo>
                      <a:cubicBezTo>
                        <a:pt x="566" y="1592"/>
                        <a:pt x="873" y="1774"/>
                        <a:pt x="1204" y="1774"/>
                      </a:cubicBezTo>
                      <a:cubicBezTo>
                        <a:pt x="1341" y="1774"/>
                        <a:pt x="1489" y="1740"/>
                        <a:pt x="1615" y="1671"/>
                      </a:cubicBezTo>
                      <a:cubicBezTo>
                        <a:pt x="2048" y="1443"/>
                        <a:pt x="2208" y="907"/>
                        <a:pt x="1980" y="474"/>
                      </a:cubicBezTo>
                      <a:cubicBezTo>
                        <a:pt x="1822" y="175"/>
                        <a:pt x="1517" y="0"/>
                        <a:pt x="1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469;p37">
                  <a:extLst>
                    <a:ext uri="{FF2B5EF4-FFF2-40B4-BE49-F238E27FC236}">
                      <a16:creationId xmlns:a16="http://schemas.microsoft.com/office/drawing/2014/main" id="{073DA62B-E731-5344-BD55-153E93C36C11}"/>
                    </a:ext>
                  </a:extLst>
                </p:cNvPr>
                <p:cNvSpPr/>
                <p:nvPr/>
              </p:nvSpPr>
              <p:spPr>
                <a:xfrm>
                  <a:off x="5492210" y="5307481"/>
                  <a:ext cx="47285" cy="154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461" extrusionOk="0">
                      <a:moveTo>
                        <a:pt x="343" y="1"/>
                      </a:moveTo>
                      <a:lnTo>
                        <a:pt x="343" y="1"/>
                      </a:lnTo>
                      <a:cubicBezTo>
                        <a:pt x="1" y="434"/>
                        <a:pt x="24" y="1050"/>
                        <a:pt x="389" y="1461"/>
                      </a:cubicBezTo>
                      <a:lnTo>
                        <a:pt x="446" y="1415"/>
                      </a:lnTo>
                      <a:cubicBezTo>
                        <a:pt x="103" y="1027"/>
                        <a:pt x="81" y="457"/>
                        <a:pt x="400" y="47"/>
                      </a:cubicBez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470;p37">
                  <a:extLst>
                    <a:ext uri="{FF2B5EF4-FFF2-40B4-BE49-F238E27FC236}">
                      <a16:creationId xmlns:a16="http://schemas.microsoft.com/office/drawing/2014/main" id="{5024CF66-785C-D74D-B48F-61BAF3894695}"/>
                    </a:ext>
                  </a:extLst>
                </p:cNvPr>
                <p:cNvSpPr/>
                <p:nvPr/>
              </p:nvSpPr>
              <p:spPr>
                <a:xfrm>
                  <a:off x="5553914" y="5473189"/>
                  <a:ext cx="30322" cy="18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72" extrusionOk="0">
                      <a:moveTo>
                        <a:pt x="46" y="0"/>
                      </a:moveTo>
                      <a:lnTo>
                        <a:pt x="0" y="46"/>
                      </a:lnTo>
                      <a:cubicBezTo>
                        <a:pt x="80" y="126"/>
                        <a:pt x="183" y="171"/>
                        <a:pt x="285" y="171"/>
                      </a:cubicBezTo>
                      <a:lnTo>
                        <a:pt x="285" y="103"/>
                      </a:lnTo>
                      <a:cubicBezTo>
                        <a:pt x="194" y="103"/>
                        <a:pt x="114" y="57"/>
                        <a:pt x="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471;p37">
                  <a:extLst>
                    <a:ext uri="{FF2B5EF4-FFF2-40B4-BE49-F238E27FC236}">
                      <a16:creationId xmlns:a16="http://schemas.microsoft.com/office/drawing/2014/main" id="{61B21B5B-34AE-AF44-82D2-1AB0919349AA}"/>
                    </a:ext>
                  </a:extLst>
                </p:cNvPr>
                <p:cNvSpPr/>
                <p:nvPr/>
              </p:nvSpPr>
              <p:spPr>
                <a:xfrm>
                  <a:off x="5751006" y="4970232"/>
                  <a:ext cx="3265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617" extrusionOk="0">
                      <a:moveTo>
                        <a:pt x="68" y="1"/>
                      </a:moveTo>
                      <a:lnTo>
                        <a:pt x="68" y="1"/>
                      </a:lnTo>
                      <a:cubicBezTo>
                        <a:pt x="0" y="229"/>
                        <a:pt x="80" y="480"/>
                        <a:pt x="262" y="616"/>
                      </a:cubicBezTo>
                      <a:lnTo>
                        <a:pt x="308" y="559"/>
                      </a:lnTo>
                      <a:cubicBezTo>
                        <a:pt x="148" y="434"/>
                        <a:pt x="80" y="229"/>
                        <a:pt x="137" y="23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472;p37">
                  <a:extLst>
                    <a:ext uri="{FF2B5EF4-FFF2-40B4-BE49-F238E27FC236}">
                      <a16:creationId xmlns:a16="http://schemas.microsoft.com/office/drawing/2014/main" id="{A01DE3FD-5589-744C-81E5-98D2401ABDC7}"/>
                    </a:ext>
                  </a:extLst>
                </p:cNvPr>
                <p:cNvSpPr/>
                <p:nvPr/>
              </p:nvSpPr>
              <p:spPr>
                <a:xfrm>
                  <a:off x="5807727" y="5041583"/>
                  <a:ext cx="40076" cy="14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" h="138" extrusionOk="0">
                      <a:moveTo>
                        <a:pt x="343" y="0"/>
                      </a:moveTo>
                      <a:cubicBezTo>
                        <a:pt x="277" y="44"/>
                        <a:pt x="207" y="65"/>
                        <a:pt x="138" y="65"/>
                      </a:cubicBezTo>
                      <a:cubicBezTo>
                        <a:pt x="99" y="65"/>
                        <a:pt x="61" y="58"/>
                        <a:pt x="24" y="46"/>
                      </a:cubicBezTo>
                      <a:lnTo>
                        <a:pt x="1" y="114"/>
                      </a:lnTo>
                      <a:cubicBezTo>
                        <a:pt x="47" y="126"/>
                        <a:pt x="92" y="137"/>
                        <a:pt x="149" y="137"/>
                      </a:cubicBezTo>
                      <a:cubicBezTo>
                        <a:pt x="229" y="137"/>
                        <a:pt x="309" y="114"/>
                        <a:pt x="377" y="69"/>
                      </a:cubicBez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473;p37">
                  <a:extLst>
                    <a:ext uri="{FF2B5EF4-FFF2-40B4-BE49-F238E27FC236}">
                      <a16:creationId xmlns:a16="http://schemas.microsoft.com/office/drawing/2014/main" id="{446E0A17-1297-204B-8889-947928FF8A00}"/>
                    </a:ext>
                  </a:extLst>
                </p:cNvPr>
                <p:cNvSpPr/>
                <p:nvPr/>
              </p:nvSpPr>
              <p:spPr>
                <a:xfrm>
                  <a:off x="5868265" y="4995677"/>
                  <a:ext cx="16963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1" extrusionOk="0">
                      <a:moveTo>
                        <a:pt x="80" y="0"/>
                      </a:moveTo>
                      <a:cubicBezTo>
                        <a:pt x="91" y="103"/>
                        <a:pt x="57" y="205"/>
                        <a:pt x="0" y="285"/>
                      </a:cubicBezTo>
                      <a:lnTo>
                        <a:pt x="57" y="331"/>
                      </a:lnTo>
                      <a:cubicBezTo>
                        <a:pt x="126" y="240"/>
                        <a:pt x="160" y="125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474;p37">
                  <a:extLst>
                    <a:ext uri="{FF2B5EF4-FFF2-40B4-BE49-F238E27FC236}">
                      <a16:creationId xmlns:a16="http://schemas.microsoft.com/office/drawing/2014/main" id="{904B9006-0AA2-2F40-AF3C-71583EF66B4F}"/>
                    </a:ext>
                  </a:extLst>
                </p:cNvPr>
                <p:cNvSpPr/>
                <p:nvPr/>
              </p:nvSpPr>
              <p:spPr>
                <a:xfrm>
                  <a:off x="5192384" y="5105619"/>
                  <a:ext cx="19508" cy="4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434" extrusionOk="0">
                      <a:moveTo>
                        <a:pt x="69" y="1"/>
                      </a:moveTo>
                      <a:lnTo>
                        <a:pt x="1" y="12"/>
                      </a:lnTo>
                      <a:cubicBezTo>
                        <a:pt x="12" y="160"/>
                        <a:pt x="58" y="297"/>
                        <a:pt x="115" y="434"/>
                      </a:cubicBezTo>
                      <a:lnTo>
                        <a:pt x="183" y="400"/>
                      </a:lnTo>
                      <a:cubicBezTo>
                        <a:pt x="126" y="274"/>
                        <a:pt x="92" y="138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475;p37">
                  <a:extLst>
                    <a:ext uri="{FF2B5EF4-FFF2-40B4-BE49-F238E27FC236}">
                      <a16:creationId xmlns:a16="http://schemas.microsoft.com/office/drawing/2014/main" id="{0EA87212-4F7D-5F49-9AFF-12FD280C5F46}"/>
                    </a:ext>
                  </a:extLst>
                </p:cNvPr>
                <p:cNvSpPr/>
                <p:nvPr/>
              </p:nvSpPr>
              <p:spPr>
                <a:xfrm>
                  <a:off x="5225038" y="5167323"/>
                  <a:ext cx="47285" cy="10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" h="103" extrusionOk="0">
                      <a:moveTo>
                        <a:pt x="35" y="0"/>
                      </a:moveTo>
                      <a:lnTo>
                        <a:pt x="1" y="69"/>
                      </a:lnTo>
                      <a:cubicBezTo>
                        <a:pt x="69" y="91"/>
                        <a:pt x="138" y="103"/>
                        <a:pt x="217" y="103"/>
                      </a:cubicBezTo>
                      <a:cubicBezTo>
                        <a:pt x="297" y="103"/>
                        <a:pt x="377" y="91"/>
                        <a:pt x="446" y="69"/>
                      </a:cubicBezTo>
                      <a:lnTo>
                        <a:pt x="411" y="0"/>
                      </a:lnTo>
                      <a:cubicBezTo>
                        <a:pt x="354" y="23"/>
                        <a:pt x="289" y="34"/>
                        <a:pt x="223" y="34"/>
                      </a:cubicBezTo>
                      <a:cubicBezTo>
                        <a:pt x="158" y="34"/>
                        <a:pt x="92" y="23"/>
                        <a:pt x="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476;p37">
                  <a:extLst>
                    <a:ext uri="{FF2B5EF4-FFF2-40B4-BE49-F238E27FC236}">
                      <a16:creationId xmlns:a16="http://schemas.microsoft.com/office/drawing/2014/main" id="{DB713A31-B7DE-E44D-A10B-FE301F9AC4C3}"/>
                    </a:ext>
                  </a:extLst>
                </p:cNvPr>
                <p:cNvSpPr/>
                <p:nvPr/>
              </p:nvSpPr>
              <p:spPr>
                <a:xfrm>
                  <a:off x="5046181" y="5521534"/>
                  <a:ext cx="90753" cy="6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71" extrusionOk="0">
                      <a:moveTo>
                        <a:pt x="69" y="0"/>
                      </a:moveTo>
                      <a:lnTo>
                        <a:pt x="0" y="23"/>
                      </a:lnTo>
                      <a:cubicBezTo>
                        <a:pt x="46" y="206"/>
                        <a:pt x="160" y="365"/>
                        <a:pt x="308" y="479"/>
                      </a:cubicBezTo>
                      <a:cubicBezTo>
                        <a:pt x="399" y="536"/>
                        <a:pt x="513" y="570"/>
                        <a:pt x="627" y="570"/>
                      </a:cubicBezTo>
                      <a:cubicBezTo>
                        <a:pt x="707" y="570"/>
                        <a:pt x="787" y="548"/>
                        <a:pt x="855" y="513"/>
                      </a:cubicBezTo>
                      <a:lnTo>
                        <a:pt x="821" y="456"/>
                      </a:lnTo>
                      <a:cubicBezTo>
                        <a:pt x="760" y="485"/>
                        <a:pt x="692" y="500"/>
                        <a:pt x="624" y="500"/>
                      </a:cubicBezTo>
                      <a:cubicBezTo>
                        <a:pt x="529" y="500"/>
                        <a:pt x="434" y="471"/>
                        <a:pt x="354" y="411"/>
                      </a:cubicBezTo>
                      <a:cubicBezTo>
                        <a:pt x="205" y="320"/>
                        <a:pt x="114" y="171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477;p37">
                  <a:extLst>
                    <a:ext uri="{FF2B5EF4-FFF2-40B4-BE49-F238E27FC236}">
                      <a16:creationId xmlns:a16="http://schemas.microsoft.com/office/drawing/2014/main" id="{D4CA9880-D562-214F-AC00-F34B8AB788A2}"/>
                    </a:ext>
                  </a:extLst>
                </p:cNvPr>
                <p:cNvSpPr/>
                <p:nvPr/>
              </p:nvSpPr>
              <p:spPr>
                <a:xfrm>
                  <a:off x="5523698" y="5366746"/>
                  <a:ext cx="25445" cy="5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560" extrusionOk="0">
                      <a:moveTo>
                        <a:pt x="23" y="1"/>
                      </a:moveTo>
                      <a:cubicBezTo>
                        <a:pt x="0" y="206"/>
                        <a:pt x="57" y="400"/>
                        <a:pt x="171" y="559"/>
                      </a:cubicBezTo>
                      <a:lnTo>
                        <a:pt x="240" y="514"/>
                      </a:lnTo>
                      <a:cubicBezTo>
                        <a:pt x="126" y="366"/>
                        <a:pt x="80" y="183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478;p37">
                  <a:extLst>
                    <a:ext uri="{FF2B5EF4-FFF2-40B4-BE49-F238E27FC236}">
                      <a16:creationId xmlns:a16="http://schemas.microsoft.com/office/drawing/2014/main" id="{CB14DF0B-766C-374E-AC9F-6487FD9A4FD2}"/>
                    </a:ext>
                  </a:extLst>
                </p:cNvPr>
                <p:cNvSpPr/>
                <p:nvPr/>
              </p:nvSpPr>
              <p:spPr>
                <a:xfrm>
                  <a:off x="5899647" y="5496090"/>
                  <a:ext cx="61810" cy="7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685" extrusionOk="0">
                      <a:moveTo>
                        <a:pt x="571" y="1"/>
                      </a:moveTo>
                      <a:cubicBezTo>
                        <a:pt x="251" y="81"/>
                        <a:pt x="23" y="366"/>
                        <a:pt x="1" y="685"/>
                      </a:cubicBezTo>
                      <a:lnTo>
                        <a:pt x="69" y="685"/>
                      </a:lnTo>
                      <a:cubicBezTo>
                        <a:pt x="92" y="389"/>
                        <a:pt x="297" y="149"/>
                        <a:pt x="582" y="69"/>
                      </a:cubicBez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479;p37">
                  <a:extLst>
                    <a:ext uri="{FF2B5EF4-FFF2-40B4-BE49-F238E27FC236}">
                      <a16:creationId xmlns:a16="http://schemas.microsoft.com/office/drawing/2014/main" id="{7F22C22E-E27E-AF4C-97D8-6E4365256E1E}"/>
                    </a:ext>
                  </a:extLst>
                </p:cNvPr>
                <p:cNvSpPr/>
                <p:nvPr/>
              </p:nvSpPr>
              <p:spPr>
                <a:xfrm>
                  <a:off x="5899647" y="5591613"/>
                  <a:ext cx="25551" cy="41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389" extrusionOk="0">
                      <a:moveTo>
                        <a:pt x="12" y="1"/>
                      </a:moveTo>
                      <a:cubicBezTo>
                        <a:pt x="1" y="149"/>
                        <a:pt x="80" y="297"/>
                        <a:pt x="206" y="388"/>
                      </a:cubicBezTo>
                      <a:lnTo>
                        <a:pt x="240" y="331"/>
                      </a:lnTo>
                      <a:cubicBezTo>
                        <a:pt x="137" y="252"/>
                        <a:pt x="80" y="126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01" name="Picture 20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B4E9EA-48B9-614E-A100-9F31CF95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23" y="136741"/>
            <a:ext cx="3084249" cy="4737600"/>
          </a:xfrm>
          <a:prstGeom prst="rect">
            <a:avLst/>
          </a:prstGeom>
        </p:spPr>
      </p:pic>
      <p:pic>
        <p:nvPicPr>
          <p:cNvPr id="203" name="Picture 20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F026F9-8282-BE4C-8450-32B09614C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6" r="8404"/>
          <a:stretch/>
        </p:blipFill>
        <p:spPr>
          <a:xfrm>
            <a:off x="266398" y="0"/>
            <a:ext cx="4246789" cy="5143500"/>
          </a:xfrm>
          <a:prstGeom prst="rect">
            <a:avLst/>
          </a:prstGeom>
        </p:spPr>
      </p:pic>
      <p:pic>
        <p:nvPicPr>
          <p:cNvPr id="205" name="Picture 20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25F3DF-BABC-874E-82A7-85B46F555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64" y="214553"/>
            <a:ext cx="6186972" cy="45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5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8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3943B-1E16-4DE1-9E5E-018396E9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88" y="270270"/>
            <a:ext cx="8520600" cy="572700"/>
          </a:xfrm>
        </p:spPr>
        <p:txBody>
          <a:bodyPr/>
          <a:lstStyle/>
          <a:p>
            <a:r>
              <a:rPr lang="en-US" altLang="zh-CN" dirty="0"/>
              <a:t>Job Market  -- Job-Postings</a:t>
            </a:r>
            <a:endParaRPr lang="en-US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00056FCC-6470-4C3E-9427-A96B992D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2" y="1013342"/>
            <a:ext cx="4365794" cy="3116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9131A2-44AD-4023-9E94-C65C7036DEE8}"/>
              </a:ext>
            </a:extLst>
          </p:cNvPr>
          <p:cNvSpPr txBox="1"/>
          <p:nvPr/>
        </p:nvSpPr>
        <p:spPr>
          <a:xfrm>
            <a:off x="4681886" y="1754535"/>
            <a:ext cx="3928388" cy="11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Generally: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Data-related jobs are in great demand in recent days(5000 job postings), especially data analyst.</a:t>
            </a:r>
          </a:p>
        </p:txBody>
      </p:sp>
    </p:spTree>
    <p:extLst>
      <p:ext uri="{BB962C8B-B14F-4D97-AF65-F5344CB8AC3E}">
        <p14:creationId xmlns:p14="http://schemas.microsoft.com/office/powerpoint/2010/main" val="66900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B6FF7837-BCFF-42AF-B200-EDB58FE5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85" y="172159"/>
            <a:ext cx="8520600" cy="572700"/>
          </a:xfrm>
        </p:spPr>
        <p:txBody>
          <a:bodyPr/>
          <a:lstStyle/>
          <a:p>
            <a:r>
              <a:rPr lang="en-US" altLang="zh-CN" dirty="0"/>
              <a:t>Job Market  -- Industry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586159-B6AB-4576-8BF9-DAFAB32B7CBC}"/>
              </a:ext>
            </a:extLst>
          </p:cNvPr>
          <p:cNvSpPr txBox="1"/>
          <p:nvPr/>
        </p:nvSpPr>
        <p:spPr>
          <a:xfrm>
            <a:off x="5522865" y="1616046"/>
            <a:ext cx="3928388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Data Analyst Mainly distributes in Financial Services, Healthcare, Retail, Wholesale, and IT Sector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9FE444-0D7E-488D-995F-24686D478B48}"/>
              </a:ext>
            </a:extLst>
          </p:cNvPr>
          <p:cNvSpPr txBox="1"/>
          <p:nvPr/>
        </p:nvSpPr>
        <p:spPr>
          <a:xfrm>
            <a:off x="5522865" y="2998214"/>
            <a:ext cx="3461470" cy="63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Data Engineer and Data Scientist Concentrate on IT Sector</a:t>
            </a:r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7B99BCEE-0213-4101-8EC9-D2BB5006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" y="1002994"/>
            <a:ext cx="5886450" cy="38638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BF10F0-FCC9-4262-A397-4917FABB323E}"/>
              </a:ext>
            </a:extLst>
          </p:cNvPr>
          <p:cNvSpPr/>
          <p:nvPr/>
        </p:nvSpPr>
        <p:spPr>
          <a:xfrm>
            <a:off x="364330" y="2025413"/>
            <a:ext cx="1341964" cy="1645832"/>
          </a:xfrm>
          <a:prstGeom prst="rect">
            <a:avLst/>
          </a:prstGeom>
          <a:noFill/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37B131-A5A8-4EBA-A10F-3C8E20B3D126}"/>
              </a:ext>
            </a:extLst>
          </p:cNvPr>
          <p:cNvSpPr/>
          <p:nvPr/>
        </p:nvSpPr>
        <p:spPr>
          <a:xfrm>
            <a:off x="364329" y="1363066"/>
            <a:ext cx="1341965" cy="505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9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E771BC-DC95-4123-89C7-69FB88AAE3B7}"/>
              </a:ext>
            </a:extLst>
          </p:cNvPr>
          <p:cNvSpPr txBox="1"/>
          <p:nvPr/>
        </p:nvSpPr>
        <p:spPr>
          <a:xfrm>
            <a:off x="65817" y="60688"/>
            <a:ext cx="465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dk1"/>
                </a:solidFill>
                <a:latin typeface="Fira Sans Extra Condensed"/>
                <a:sym typeface="Fira Sans Extra Condensed"/>
              </a:rPr>
              <a:t>Job Market  -- Company</a:t>
            </a:r>
            <a:endParaRPr lang="en-US" sz="2800" b="1" dirty="0">
              <a:solidFill>
                <a:schemeClr val="dk1"/>
              </a:solidFill>
              <a:latin typeface="Fira Sans Extra Condensed"/>
              <a:sym typeface="Fira Sans Extra Condensed"/>
            </a:endParaRPr>
          </a:p>
        </p:txBody>
      </p:sp>
      <p:cxnSp>
        <p:nvCxnSpPr>
          <p:cNvPr id="5" name="SlideModel shp281">
            <a:extLst>
              <a:ext uri="{FF2B5EF4-FFF2-40B4-BE49-F238E27FC236}">
                <a16:creationId xmlns:a16="http://schemas.microsoft.com/office/drawing/2014/main" id="{2DB242B1-A8FA-46FD-85E5-480F15AB4ABA}"/>
              </a:ext>
            </a:extLst>
          </p:cNvPr>
          <p:cNvCxnSpPr>
            <a:cxnSpLocks/>
          </p:cNvCxnSpPr>
          <p:nvPr/>
        </p:nvCxnSpPr>
        <p:spPr>
          <a:xfrm flipH="1">
            <a:off x="3891649" y="0"/>
            <a:ext cx="18395" cy="5143500"/>
          </a:xfrm>
          <a:prstGeom prst="line">
            <a:avLst/>
          </a:prstGeom>
          <a:ln w="63500" cmpd="dbl">
            <a:gradFill>
              <a:gsLst>
                <a:gs pos="96000">
                  <a:schemeClr val="accent3">
                    <a:lumMod val="40000"/>
                    <a:lumOff val="60000"/>
                  </a:schemeClr>
                </a:gs>
                <a:gs pos="49000">
                  <a:schemeClr val="tx2">
                    <a:lumMod val="60000"/>
                    <a:lumOff val="40000"/>
                  </a:schemeClr>
                </a:gs>
                <a:gs pos="0">
                  <a:schemeClr val="accent6">
                    <a:lumMod val="60000"/>
                    <a:lumOff val="40000"/>
                  </a:schemeClr>
                </a:gs>
                <a:gs pos="45000">
                  <a:schemeClr val="accent6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Model shp269">
            <a:extLst>
              <a:ext uri="{FF2B5EF4-FFF2-40B4-BE49-F238E27FC236}">
                <a16:creationId xmlns:a16="http://schemas.microsoft.com/office/drawing/2014/main" id="{07B324DA-9010-4EB1-AF57-555FFF2EFC41}"/>
              </a:ext>
            </a:extLst>
          </p:cNvPr>
          <p:cNvSpPr/>
          <p:nvPr/>
        </p:nvSpPr>
        <p:spPr>
          <a:xfrm rot="16200000">
            <a:off x="3723908" y="1233373"/>
            <a:ext cx="237476" cy="15218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Nunito Sans ExtraLight" pitchFamily="2" charset="77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576F6B-89DA-4A98-8795-D07626B3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6" y="522718"/>
            <a:ext cx="2278781" cy="466483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3D03255-98FA-44E4-967A-D62C3098782C}"/>
              </a:ext>
            </a:extLst>
          </p:cNvPr>
          <p:cNvSpPr txBox="1"/>
          <p:nvPr/>
        </p:nvSpPr>
        <p:spPr>
          <a:xfrm>
            <a:off x="61238" y="1770851"/>
            <a:ext cx="139493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  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lang="zh-CN" altLang="en-US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Companies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F5BF87D-9953-4A50-87EA-80B039C2C3D2}"/>
              </a:ext>
            </a:extLst>
          </p:cNvPr>
          <p:cNvGrpSpPr/>
          <p:nvPr/>
        </p:nvGrpSpPr>
        <p:grpSpPr>
          <a:xfrm>
            <a:off x="4035139" y="188137"/>
            <a:ext cx="5153025" cy="2997975"/>
            <a:chOff x="3951137" y="649220"/>
            <a:chExt cx="5153025" cy="2638425"/>
          </a:xfrm>
        </p:grpSpPr>
        <p:pic>
          <p:nvPicPr>
            <p:cNvPr id="11" name="图片 10" descr="图表&#10;&#10;描述已自动生成">
              <a:extLst>
                <a:ext uri="{FF2B5EF4-FFF2-40B4-BE49-F238E27FC236}">
                  <a16:creationId xmlns:a16="http://schemas.microsoft.com/office/drawing/2014/main" id="{DB7C1CC7-A7D8-4C29-AAB1-FAE6305B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137" y="649220"/>
              <a:ext cx="5153025" cy="2638425"/>
            </a:xfrm>
            <a:prstGeom prst="rect">
              <a:avLst/>
            </a:prstGeom>
          </p:spPr>
        </p:pic>
        <p:sp>
          <p:nvSpPr>
            <p:cNvPr id="12" name="五角星 26">
              <a:extLst>
                <a:ext uri="{FF2B5EF4-FFF2-40B4-BE49-F238E27FC236}">
                  <a16:creationId xmlns:a16="http://schemas.microsoft.com/office/drawing/2014/main" id="{DF424D67-C383-44C5-A29E-D5ABC562915E}"/>
                </a:ext>
              </a:extLst>
            </p:cNvPr>
            <p:cNvSpPr/>
            <p:nvPr/>
          </p:nvSpPr>
          <p:spPr>
            <a:xfrm>
              <a:off x="8538122" y="887092"/>
              <a:ext cx="221839" cy="193744"/>
            </a:xfrm>
            <a:prstGeom prst="star5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sp>
          <p:nvSpPr>
            <p:cNvPr id="13" name="五角星 27">
              <a:extLst>
                <a:ext uri="{FF2B5EF4-FFF2-40B4-BE49-F238E27FC236}">
                  <a16:creationId xmlns:a16="http://schemas.microsoft.com/office/drawing/2014/main" id="{B38A42B7-F556-4361-9183-A28FF0A9C423}"/>
                </a:ext>
              </a:extLst>
            </p:cNvPr>
            <p:cNvSpPr/>
            <p:nvPr/>
          </p:nvSpPr>
          <p:spPr>
            <a:xfrm>
              <a:off x="7770834" y="1363826"/>
              <a:ext cx="196170" cy="170185"/>
            </a:xfrm>
            <a:prstGeom prst="star5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sp>
          <p:nvSpPr>
            <p:cNvPr id="14" name="五角星 28">
              <a:extLst>
                <a:ext uri="{FF2B5EF4-FFF2-40B4-BE49-F238E27FC236}">
                  <a16:creationId xmlns:a16="http://schemas.microsoft.com/office/drawing/2014/main" id="{E8A3B9C8-468B-4C80-88AB-80E8602B4619}"/>
                </a:ext>
              </a:extLst>
            </p:cNvPr>
            <p:cNvSpPr/>
            <p:nvPr/>
          </p:nvSpPr>
          <p:spPr>
            <a:xfrm>
              <a:off x="7125301" y="1740564"/>
              <a:ext cx="155903" cy="139369"/>
            </a:xfrm>
            <a:prstGeom prst="star5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sp>
          <p:nvSpPr>
            <p:cNvPr id="15" name="五角星 29">
              <a:extLst>
                <a:ext uri="{FF2B5EF4-FFF2-40B4-BE49-F238E27FC236}">
                  <a16:creationId xmlns:a16="http://schemas.microsoft.com/office/drawing/2014/main" id="{FF9A149F-49DC-49E5-B573-CC440112EFF3}"/>
                </a:ext>
              </a:extLst>
            </p:cNvPr>
            <p:cNvSpPr/>
            <p:nvPr/>
          </p:nvSpPr>
          <p:spPr>
            <a:xfrm>
              <a:off x="7419227" y="2259360"/>
              <a:ext cx="153321" cy="153880"/>
            </a:xfrm>
            <a:prstGeom prst="star5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sp>
          <p:nvSpPr>
            <p:cNvPr id="16" name="五角星 44">
              <a:extLst>
                <a:ext uri="{FF2B5EF4-FFF2-40B4-BE49-F238E27FC236}">
                  <a16:creationId xmlns:a16="http://schemas.microsoft.com/office/drawing/2014/main" id="{BC48456B-946A-4266-9E31-4118EA7253C4}"/>
                </a:ext>
              </a:extLst>
            </p:cNvPr>
            <p:cNvSpPr/>
            <p:nvPr/>
          </p:nvSpPr>
          <p:spPr>
            <a:xfrm>
              <a:off x="7419229" y="2536501"/>
              <a:ext cx="153321" cy="153880"/>
            </a:xfrm>
            <a:prstGeom prst="star5">
              <a:avLst/>
            </a:prstGeom>
            <a:solidFill>
              <a:srgbClr val="FFFF00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36861CF-6A1F-452F-96C2-FE2D499031A9}"/>
              </a:ext>
            </a:extLst>
          </p:cNvPr>
          <p:cNvSpPr txBox="1"/>
          <p:nvPr/>
        </p:nvSpPr>
        <p:spPr>
          <a:xfrm>
            <a:off x="4437628" y="3262046"/>
            <a:ext cx="4276673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n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Financial Giant companies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are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 great need for candidates with data-skills.</a:t>
            </a:r>
          </a:p>
          <a:p>
            <a:pPr>
              <a:lnSpc>
                <a:spcPct val="114000"/>
              </a:lnSpc>
            </a:pPr>
            <a:endParaRPr lang="en-US" sz="10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JP Morgan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--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Data Analyst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Visa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--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Data Engineer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Amazon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--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Data Scientist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lideModel shp269">
            <a:extLst>
              <a:ext uri="{FF2B5EF4-FFF2-40B4-BE49-F238E27FC236}">
                <a16:creationId xmlns:a16="http://schemas.microsoft.com/office/drawing/2014/main" id="{799908E6-5B1C-7940-905F-824A9D8E29F1}"/>
              </a:ext>
            </a:extLst>
          </p:cNvPr>
          <p:cNvSpPr/>
          <p:nvPr/>
        </p:nvSpPr>
        <p:spPr>
          <a:xfrm rot="5400000">
            <a:off x="3858200" y="3500117"/>
            <a:ext cx="237476" cy="15218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996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DC42A5-7BE1-42DC-BA1A-5B1B3697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" y="1143591"/>
            <a:ext cx="5609916" cy="361311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FAB514B-3125-4358-9C3A-96732EC5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20" y="357196"/>
            <a:ext cx="8520600" cy="572700"/>
          </a:xfrm>
        </p:spPr>
        <p:txBody>
          <a:bodyPr/>
          <a:lstStyle/>
          <a:p>
            <a:pPr algn="l"/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Salary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FD911D-5485-4285-8E94-DA6310103351}"/>
              </a:ext>
            </a:extLst>
          </p:cNvPr>
          <p:cNvSpPr txBox="1"/>
          <p:nvPr/>
        </p:nvSpPr>
        <p:spPr>
          <a:xfrm>
            <a:off x="5939909" y="1498249"/>
            <a:ext cx="24313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DS &amp; DE: High-Paid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星形: 四角 5">
            <a:extLst>
              <a:ext uri="{FF2B5EF4-FFF2-40B4-BE49-F238E27FC236}">
                <a16:creationId xmlns:a16="http://schemas.microsoft.com/office/drawing/2014/main" id="{F8506D1E-13AF-48AF-A8FD-8D9927D6007A}"/>
              </a:ext>
            </a:extLst>
          </p:cNvPr>
          <p:cNvSpPr/>
          <p:nvPr/>
        </p:nvSpPr>
        <p:spPr>
          <a:xfrm>
            <a:off x="5561290" y="1551316"/>
            <a:ext cx="314325" cy="28575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84BFBA-9768-4E22-80FA-EABF9AB3BC80}"/>
              </a:ext>
            </a:extLst>
          </p:cNvPr>
          <p:cNvSpPr txBox="1"/>
          <p:nvPr/>
        </p:nvSpPr>
        <p:spPr>
          <a:xfrm>
            <a:off x="5939909" y="2298468"/>
            <a:ext cx="327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DA &amp; DS: Widely Distribution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83862-8C55-42EE-9749-C9E67A718527}"/>
              </a:ext>
            </a:extLst>
          </p:cNvPr>
          <p:cNvSpPr txBox="1"/>
          <p:nvPr/>
        </p:nvSpPr>
        <p:spPr>
          <a:xfrm>
            <a:off x="5939909" y="2997842"/>
            <a:ext cx="263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Cambria" panose="02040503050406030204" pitchFamily="18" charset="0"/>
                <a:ea typeface="Cambria" panose="02040503050406030204" pitchFamily="18" charset="0"/>
              </a:rPr>
              <a:t>DE: More Concentrated</a:t>
            </a:r>
            <a:endParaRPr lang="zh-CN" altLang="en-US" sz="1800" b="1" dirty="0">
              <a:latin typeface="Cambria" panose="02040503050406030204" pitchFamily="18" charset="0"/>
            </a:endParaRPr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491A2553-4840-428A-AFDE-3D8A6BAEB474}"/>
              </a:ext>
            </a:extLst>
          </p:cNvPr>
          <p:cNvSpPr/>
          <p:nvPr/>
        </p:nvSpPr>
        <p:spPr>
          <a:xfrm>
            <a:off x="5561290" y="2330926"/>
            <a:ext cx="314325" cy="28575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D64D9F64-1CE4-48BA-8CF1-B4E7919EDB69}"/>
              </a:ext>
            </a:extLst>
          </p:cNvPr>
          <p:cNvSpPr/>
          <p:nvPr/>
        </p:nvSpPr>
        <p:spPr>
          <a:xfrm>
            <a:off x="5561290" y="3040925"/>
            <a:ext cx="314325" cy="28575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93571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31C485-036C-4275-910D-5BD4C50F2531}"/>
              </a:ext>
            </a:extLst>
          </p:cNvPr>
          <p:cNvSpPr txBox="1"/>
          <p:nvPr/>
        </p:nvSpPr>
        <p:spPr>
          <a:xfrm>
            <a:off x="182427" y="315849"/>
            <a:ext cx="7683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dk1"/>
                </a:solidFill>
                <a:latin typeface="Fira Sans Extra Condensed"/>
              </a:rPr>
              <a:t>What need to do to prepare?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B86CA1-05CE-4F5B-BF81-D0405954BF63}"/>
              </a:ext>
            </a:extLst>
          </p:cNvPr>
          <p:cNvSpPr txBox="1"/>
          <p:nvPr/>
        </p:nvSpPr>
        <p:spPr>
          <a:xfrm>
            <a:off x="1238902" y="4088280"/>
            <a:ext cx="3213170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Tableau, Power BI, Excel</a:t>
            </a:r>
            <a:endParaRPr lang="zh-CN" altLang="zh-CN" sz="2000" b="1" dirty="0">
              <a:solidFill>
                <a:schemeClr val="accent6">
                  <a:lumMod val="25000"/>
                </a:schemeClr>
              </a:solidFill>
              <a:effectLst/>
              <a:latin typeface="Cambria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E11F04-0956-47DD-97CF-BC5381DBD610}"/>
              </a:ext>
            </a:extLst>
          </p:cNvPr>
          <p:cNvSpPr txBox="1"/>
          <p:nvPr/>
        </p:nvSpPr>
        <p:spPr>
          <a:xfrm>
            <a:off x="5343731" y="4088280"/>
            <a:ext cx="2327268" cy="40011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0212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zh-CN" altLang="en-US" sz="2000" b="1" dirty="0">
                <a:solidFill>
                  <a:srgbClr val="20212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b="1" dirty="0">
                <a:solidFill>
                  <a:srgbClr val="20212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Visualization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459E58B-41CB-485D-B420-5FE85CD6C082}"/>
              </a:ext>
            </a:extLst>
          </p:cNvPr>
          <p:cNvSpPr/>
          <p:nvPr/>
        </p:nvSpPr>
        <p:spPr>
          <a:xfrm>
            <a:off x="4630011" y="4212293"/>
            <a:ext cx="535781" cy="23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41C922-C745-48F6-B7FA-AD0044FD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940" y="1262527"/>
            <a:ext cx="4860758" cy="21406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4F8CD3-538E-430C-B008-83C88366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29" y="1045434"/>
            <a:ext cx="3465861" cy="27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A02556-B963-4609-B03A-D6B9C711E702}"/>
              </a:ext>
            </a:extLst>
          </p:cNvPr>
          <p:cNvSpPr txBox="1"/>
          <p:nvPr/>
        </p:nvSpPr>
        <p:spPr>
          <a:xfrm>
            <a:off x="993442" y="3771729"/>
            <a:ext cx="321317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AWS, Cloud, ETL, Spark,</a:t>
            </a:r>
            <a:r>
              <a:rPr lang="zh-CN" altLang="en-US" sz="2000" b="1" dirty="0">
                <a:solidFill>
                  <a:schemeClr val="accent6">
                    <a:lumMod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6">
                    <a:lumMod val="2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Hadoop, Kafka, Apache</a:t>
            </a:r>
            <a:endParaRPr lang="zh-CN" altLang="zh-CN" sz="2000" b="1" dirty="0">
              <a:solidFill>
                <a:schemeClr val="accent6">
                  <a:lumMod val="25000"/>
                </a:schemeClr>
              </a:solidFill>
              <a:effectLst/>
              <a:latin typeface="Cambria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C956B07-F3DD-4D9D-A252-2D8B2D54E95E}"/>
              </a:ext>
            </a:extLst>
          </p:cNvPr>
          <p:cNvSpPr/>
          <p:nvPr/>
        </p:nvSpPr>
        <p:spPr>
          <a:xfrm>
            <a:off x="4401609" y="4014625"/>
            <a:ext cx="535781" cy="23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DB4AC4-0ABC-4A40-AB58-F5A233E9FD78}"/>
              </a:ext>
            </a:extLst>
          </p:cNvPr>
          <p:cNvSpPr txBox="1"/>
          <p:nvPr/>
        </p:nvSpPr>
        <p:spPr>
          <a:xfrm>
            <a:off x="5132387" y="3567891"/>
            <a:ext cx="3018171" cy="111556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 Data</a:t>
            </a:r>
          </a:p>
          <a:p>
            <a:pPr algn="ctr">
              <a:lnSpc>
                <a:spcPct val="114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Cloud Computing</a:t>
            </a:r>
          </a:p>
          <a:p>
            <a:pPr algn="ctr">
              <a:lnSpc>
                <a:spcPct val="114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Software Development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B388E2-1087-47D1-AF9A-E33D8C8F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6" y="661903"/>
            <a:ext cx="3577364" cy="2868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B908E4-2AA0-4CC9-B28E-400ED466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746543"/>
            <a:ext cx="5083206" cy="24179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34ACE4-E040-4624-A25E-E5FA2B85C20D}"/>
              </a:ext>
            </a:extLst>
          </p:cNvPr>
          <p:cNvSpPr txBox="1"/>
          <p:nvPr/>
        </p:nvSpPr>
        <p:spPr>
          <a:xfrm>
            <a:off x="173480" y="1587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Fira Sans Extra Condensed"/>
              </a:rPr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1234182363"/>
      </p:ext>
    </p:extLst>
  </p:cSld>
  <p:clrMapOvr>
    <a:masterClrMapping/>
  </p:clrMapOvr>
</p:sld>
</file>

<file path=ppt/theme/theme1.xml><?xml version="1.0" encoding="utf-8"?>
<a:theme xmlns:a="http://schemas.openxmlformats.org/drawingml/2006/main" name="Semester Organization Infographics by Slidesgo">
  <a:themeElements>
    <a:clrScheme name="Simple Light">
      <a:dk1>
        <a:srgbClr val="000000"/>
      </a:dk1>
      <a:lt1>
        <a:srgbClr val="FFFFFF"/>
      </a:lt1>
      <a:dk2>
        <a:srgbClr val="EB514B"/>
      </a:dk2>
      <a:lt2>
        <a:srgbClr val="EB9CC9"/>
      </a:lt2>
      <a:accent1>
        <a:srgbClr val="1AC7A4"/>
      </a:accent1>
      <a:accent2>
        <a:srgbClr val="75CFB5"/>
      </a:accent2>
      <a:accent3>
        <a:srgbClr val="3D63DD"/>
      </a:accent3>
      <a:accent4>
        <a:srgbClr val="6696EC"/>
      </a:accent4>
      <a:accent5>
        <a:srgbClr val="A4B7FF"/>
      </a:accent5>
      <a:accent6>
        <a:srgbClr val="D9E0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EB514B"/>
    </a:dk2>
    <a:lt2>
      <a:srgbClr val="EB9CC9"/>
    </a:lt2>
    <a:accent1>
      <a:srgbClr val="1AC7A4"/>
    </a:accent1>
    <a:accent2>
      <a:srgbClr val="75CFB5"/>
    </a:accent2>
    <a:accent3>
      <a:srgbClr val="3D63DD"/>
    </a:accent3>
    <a:accent4>
      <a:srgbClr val="6696EC"/>
    </a:accent4>
    <a:accent5>
      <a:srgbClr val="A4B7FF"/>
    </a:accent5>
    <a:accent6>
      <a:srgbClr val="D9E0FC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21043</TotalTime>
  <Words>376</Words>
  <Application>Microsoft Office PowerPoint</Application>
  <PresentationFormat>全屏显示(16:9)</PresentationFormat>
  <Paragraphs>91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Fira Sans Extra Condensed</vt:lpstr>
      <vt:lpstr>Nunito Sans ExtraLight</vt:lpstr>
      <vt:lpstr>Arial</vt:lpstr>
      <vt:lpstr>Roboto</vt:lpstr>
      <vt:lpstr>Cambria</vt:lpstr>
      <vt:lpstr>Wingdings</vt:lpstr>
      <vt:lpstr>Semester Organization Infographics by Slidesgo</vt:lpstr>
      <vt:lpstr>  Build Your Successful Data Career Path   </vt:lpstr>
      <vt:lpstr>PowerPoint 演示文稿</vt:lpstr>
      <vt:lpstr>Methodology</vt:lpstr>
      <vt:lpstr>Job Market  -- Job-Postings</vt:lpstr>
      <vt:lpstr>Job Market  -- Industry</vt:lpstr>
      <vt:lpstr>PowerPoint 演示文稿</vt:lpstr>
      <vt:lpstr>Job Market - Salary</vt:lpstr>
      <vt:lpstr>PowerPoint 演示文稿</vt:lpstr>
      <vt:lpstr>PowerPoint 演示文稿</vt:lpstr>
      <vt:lpstr>PowerPoint 演示文稿</vt:lpstr>
      <vt:lpstr>PowerPoint 演示文稿</vt:lpstr>
      <vt:lpstr>Limitation /Potential Extension</vt:lpstr>
      <vt:lpstr>  Thank You for Your Time 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Organization Infographics</dc:title>
  <cp:lastModifiedBy>Li zonghao</cp:lastModifiedBy>
  <cp:revision>31</cp:revision>
  <dcterms:modified xsi:type="dcterms:W3CDTF">2022-03-22T19:55:00Z</dcterms:modified>
</cp:coreProperties>
</file>